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3"/>
  </p:notesMasterIdLst>
  <p:handoutMasterIdLst>
    <p:handoutMasterId r:id="rId74"/>
  </p:handoutMasterIdLst>
  <p:sldIdLst>
    <p:sldId id="311" r:id="rId2"/>
    <p:sldId id="290" r:id="rId3"/>
    <p:sldId id="313" r:id="rId4"/>
    <p:sldId id="314" r:id="rId5"/>
    <p:sldId id="315" r:id="rId6"/>
    <p:sldId id="317" r:id="rId7"/>
    <p:sldId id="318" r:id="rId8"/>
    <p:sldId id="330" r:id="rId9"/>
    <p:sldId id="321" r:id="rId10"/>
    <p:sldId id="319" r:id="rId11"/>
    <p:sldId id="320" r:id="rId12"/>
    <p:sldId id="322" r:id="rId13"/>
    <p:sldId id="323" r:id="rId14"/>
    <p:sldId id="324" r:id="rId15"/>
    <p:sldId id="325" r:id="rId16"/>
    <p:sldId id="326" r:id="rId17"/>
    <p:sldId id="327" r:id="rId18"/>
    <p:sldId id="328" r:id="rId19"/>
    <p:sldId id="329" r:id="rId20"/>
    <p:sldId id="331" r:id="rId21"/>
    <p:sldId id="332" r:id="rId22"/>
    <p:sldId id="333" r:id="rId23"/>
    <p:sldId id="334" r:id="rId24"/>
    <p:sldId id="350" r:id="rId25"/>
    <p:sldId id="335" r:id="rId26"/>
    <p:sldId id="349" r:id="rId27"/>
    <p:sldId id="351" r:id="rId28"/>
    <p:sldId id="336" r:id="rId29"/>
    <p:sldId id="338" r:id="rId30"/>
    <p:sldId id="339" r:id="rId31"/>
    <p:sldId id="340" r:id="rId32"/>
    <p:sldId id="341" r:id="rId33"/>
    <p:sldId id="342" r:id="rId34"/>
    <p:sldId id="343" r:id="rId35"/>
    <p:sldId id="345" r:id="rId36"/>
    <p:sldId id="347" r:id="rId37"/>
    <p:sldId id="352" r:id="rId38"/>
    <p:sldId id="358" r:id="rId39"/>
    <p:sldId id="359" r:id="rId40"/>
    <p:sldId id="354" r:id="rId41"/>
    <p:sldId id="356" r:id="rId42"/>
    <p:sldId id="357"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375" r:id="rId58"/>
    <p:sldId id="376" r:id="rId59"/>
    <p:sldId id="374" r:id="rId60"/>
    <p:sldId id="378" r:id="rId61"/>
    <p:sldId id="377" r:id="rId62"/>
    <p:sldId id="379" r:id="rId63"/>
    <p:sldId id="380" r:id="rId64"/>
    <p:sldId id="381" r:id="rId65"/>
    <p:sldId id="382" r:id="rId66"/>
    <p:sldId id="383" r:id="rId67"/>
    <p:sldId id="384" r:id="rId68"/>
    <p:sldId id="385" r:id="rId69"/>
    <p:sldId id="386" r:id="rId70"/>
    <p:sldId id="387" r:id="rId71"/>
    <p:sldId id="388" r:id="rId7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ruoqiu@163.com" initials="x" lastIdx="1" clrIdx="0">
    <p:extLst>
      <p:ext uri="{19B8F6BF-5375-455C-9EA6-DF929625EA0E}">
        <p15:presenceInfo xmlns:p15="http://schemas.microsoft.com/office/powerpoint/2012/main" userId="fd1d64338c7b0a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3B26D"/>
    <a:srgbClr val="C5E5EF"/>
    <a:srgbClr val="DC6432"/>
    <a:srgbClr val="DC3C46"/>
    <a:srgbClr val="F0F0F0"/>
    <a:srgbClr val="3B4BA5"/>
    <a:srgbClr val="009ED6"/>
    <a:srgbClr val="C00000"/>
    <a:srgbClr val="F6CF0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2" autoAdjust="0"/>
    <p:restoredTop sz="92940" autoAdjust="0"/>
  </p:normalViewPr>
  <p:slideViewPr>
    <p:cSldViewPr>
      <p:cViewPr varScale="1">
        <p:scale>
          <a:sx n="155" d="100"/>
          <a:sy n="155" d="100"/>
        </p:scale>
        <p:origin x="1680"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26" d="100"/>
          <a:sy n="126" d="100"/>
        </p:scale>
        <p:origin x="4472" y="2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110A4-193D-CA46-A7EC-2B754C042E99}" type="doc">
      <dgm:prSet loTypeId="urn:microsoft.com/office/officeart/2005/8/layout/process2" loCatId="" qsTypeId="urn:microsoft.com/office/officeart/2005/8/quickstyle/simple1" qsCatId="simple" csTypeId="urn:microsoft.com/office/officeart/2005/8/colors/colorful3" csCatId="colorful" phldr="1"/>
      <dgm:spPr/>
    </dgm:pt>
    <dgm:pt modelId="{C4FEE4AF-EA93-754A-9C5C-BE9732B08285}">
      <dgm:prSet phldrT="[文本]" custT="1"/>
      <dgm:spPr/>
      <dgm:t>
        <a:bodyPr/>
        <a:lstStyle/>
        <a:p>
          <a:r>
            <a:rPr lang="zh-CN" altLang="en-US" sz="2400" dirty="0">
              <a:solidFill>
                <a:schemeClr val="tx1"/>
              </a:solidFill>
              <a:latin typeface="+mn-lt"/>
              <a:ea typeface="Microsoft YaHei" panose="020B0503020204020204" pitchFamily="34" charset="-122"/>
            </a:rPr>
            <a:t>供体母牛</a:t>
          </a:r>
        </a:p>
      </dgm:t>
    </dgm:pt>
    <dgm:pt modelId="{6610FD96-E70A-E747-BE08-4ACBB1063FD7}" type="parTrans" cxnId="{0DCF3E1B-AB28-E844-B706-3F64CD34A104}">
      <dgm:prSet/>
      <dgm:spPr/>
      <dgm:t>
        <a:bodyPr/>
        <a:lstStyle/>
        <a:p>
          <a:endParaRPr lang="zh-CN" altLang="en-US" sz="2400">
            <a:solidFill>
              <a:schemeClr val="tx1"/>
            </a:solidFill>
            <a:latin typeface="+mn-lt"/>
            <a:ea typeface="Microsoft YaHei" panose="020B0503020204020204" pitchFamily="34" charset="-122"/>
          </a:endParaRPr>
        </a:p>
      </dgm:t>
    </dgm:pt>
    <dgm:pt modelId="{8B69B6BA-507B-AA43-9921-F57EFAB58A0B}" type="sibTrans" cxnId="{0DCF3E1B-AB28-E844-B706-3F64CD34A104}">
      <dgm:prSet custT="1"/>
      <dgm:spPr/>
      <dgm:t>
        <a:bodyPr/>
        <a:lstStyle/>
        <a:p>
          <a:endParaRPr lang="zh-CN" altLang="en-US" sz="2400">
            <a:solidFill>
              <a:schemeClr val="tx1"/>
            </a:solidFill>
            <a:latin typeface="+mn-lt"/>
            <a:ea typeface="Microsoft YaHei" panose="020B0503020204020204" pitchFamily="34" charset="-122"/>
          </a:endParaRPr>
        </a:p>
      </dgm:t>
    </dgm:pt>
    <dgm:pt modelId="{3D33E514-5EF1-5844-A09C-346BA2C61952}">
      <dgm:prSet phldrT="[文本]" custT="1"/>
      <dgm:spPr/>
      <dgm:t>
        <a:bodyPr/>
        <a:lstStyle/>
        <a:p>
          <a:r>
            <a:rPr lang="zh-CN" altLang="en-US" sz="2400" dirty="0">
              <a:solidFill>
                <a:schemeClr val="tx1"/>
              </a:solidFill>
              <a:latin typeface="+mn-lt"/>
              <a:ea typeface="Microsoft YaHei" panose="020B0503020204020204" pitchFamily="34" charset="-122"/>
            </a:rPr>
            <a:t>超数排卵处理</a:t>
          </a:r>
        </a:p>
      </dgm:t>
    </dgm:pt>
    <dgm:pt modelId="{3FCC50D3-35C5-0242-A628-19C93E9935D1}" type="parTrans" cxnId="{3A25EDEF-C4E5-5443-9948-8FB2B021E1D4}">
      <dgm:prSet/>
      <dgm:spPr/>
      <dgm:t>
        <a:bodyPr/>
        <a:lstStyle/>
        <a:p>
          <a:endParaRPr lang="zh-CN" altLang="en-US" sz="2400">
            <a:solidFill>
              <a:schemeClr val="tx1"/>
            </a:solidFill>
            <a:latin typeface="+mn-lt"/>
            <a:ea typeface="Microsoft YaHei" panose="020B0503020204020204" pitchFamily="34" charset="-122"/>
          </a:endParaRPr>
        </a:p>
      </dgm:t>
    </dgm:pt>
    <dgm:pt modelId="{F8CF6C97-8667-F849-9724-BB518FCF2189}" type="sibTrans" cxnId="{3A25EDEF-C4E5-5443-9948-8FB2B021E1D4}">
      <dgm:prSet custT="1"/>
      <dgm:spPr/>
      <dgm:t>
        <a:bodyPr/>
        <a:lstStyle/>
        <a:p>
          <a:endParaRPr lang="zh-CN" altLang="en-US" sz="2400">
            <a:solidFill>
              <a:schemeClr val="tx1"/>
            </a:solidFill>
            <a:latin typeface="+mn-lt"/>
            <a:ea typeface="Microsoft YaHei" panose="020B0503020204020204" pitchFamily="34" charset="-122"/>
          </a:endParaRPr>
        </a:p>
      </dgm:t>
    </dgm:pt>
    <dgm:pt modelId="{CFC9B4B1-2B56-7C4B-BDFB-9F6A25D48CCB}">
      <dgm:prSet phldrT="[文本]" custT="1"/>
      <dgm:spPr/>
      <dgm:t>
        <a:bodyPr/>
        <a:lstStyle/>
        <a:p>
          <a:r>
            <a:rPr lang="zh-CN" altLang="en-US" sz="2400" dirty="0">
              <a:solidFill>
                <a:schemeClr val="tx1"/>
              </a:solidFill>
              <a:latin typeface="+mn-lt"/>
              <a:ea typeface="Microsoft YaHei" panose="020B0503020204020204" pitchFamily="34" charset="-122"/>
            </a:rPr>
            <a:t>收集胚胎并检查</a:t>
          </a:r>
        </a:p>
      </dgm:t>
    </dgm:pt>
    <dgm:pt modelId="{958FA9CB-CCEC-CD4C-8A48-4C13C69904D1}" type="parTrans" cxnId="{21ADFAA7-BAF9-514C-A904-EF11EA3EC908}">
      <dgm:prSet/>
      <dgm:spPr/>
      <dgm:t>
        <a:bodyPr/>
        <a:lstStyle/>
        <a:p>
          <a:endParaRPr lang="zh-CN" altLang="en-US" sz="2400">
            <a:solidFill>
              <a:schemeClr val="tx1"/>
            </a:solidFill>
            <a:latin typeface="+mn-lt"/>
            <a:ea typeface="Microsoft YaHei" panose="020B0503020204020204" pitchFamily="34" charset="-122"/>
          </a:endParaRPr>
        </a:p>
      </dgm:t>
    </dgm:pt>
    <dgm:pt modelId="{55A4FCD1-D47C-5444-9A49-4BC839E2329C}" type="sibTrans" cxnId="{21ADFAA7-BAF9-514C-A904-EF11EA3EC908}">
      <dgm:prSet custT="1"/>
      <dgm:spPr/>
      <dgm:t>
        <a:bodyPr/>
        <a:lstStyle/>
        <a:p>
          <a:endParaRPr lang="zh-CN" altLang="en-US" sz="2400">
            <a:solidFill>
              <a:schemeClr val="tx1"/>
            </a:solidFill>
            <a:latin typeface="+mn-lt"/>
            <a:ea typeface="Microsoft YaHei" panose="020B0503020204020204" pitchFamily="34" charset="-122"/>
          </a:endParaRPr>
        </a:p>
      </dgm:t>
    </dgm:pt>
    <dgm:pt modelId="{11863B07-51BC-0646-B610-1C2909710FF9}">
      <dgm:prSet phldrT="[文本]" custT="1"/>
      <dgm:spPr/>
      <dgm:t>
        <a:bodyPr/>
        <a:lstStyle/>
        <a:p>
          <a:r>
            <a:rPr lang="zh-CN" altLang="en-US" sz="2400" dirty="0">
              <a:solidFill>
                <a:schemeClr val="tx1"/>
              </a:solidFill>
              <a:latin typeface="+mn-lt"/>
              <a:ea typeface="Microsoft YaHei" panose="020B0503020204020204" pitchFamily="34" charset="-122"/>
            </a:rPr>
            <a:t>发情配种或人工授精</a:t>
          </a:r>
        </a:p>
      </dgm:t>
    </dgm:pt>
    <dgm:pt modelId="{882D21E2-9BE0-0345-A4DD-C247C25ECD0C}" type="parTrans" cxnId="{7CDC21CF-D607-8047-8F17-777604F3F721}">
      <dgm:prSet/>
      <dgm:spPr/>
      <dgm:t>
        <a:bodyPr/>
        <a:lstStyle/>
        <a:p>
          <a:endParaRPr lang="zh-CN" altLang="en-US" sz="2400">
            <a:solidFill>
              <a:schemeClr val="tx1"/>
            </a:solidFill>
            <a:latin typeface="+mn-lt"/>
            <a:ea typeface="Microsoft YaHei" panose="020B0503020204020204" pitchFamily="34" charset="-122"/>
          </a:endParaRPr>
        </a:p>
      </dgm:t>
    </dgm:pt>
    <dgm:pt modelId="{A44DD035-08E7-D642-8099-79F56F86883F}" type="sibTrans" cxnId="{7CDC21CF-D607-8047-8F17-777604F3F721}">
      <dgm:prSet custT="1"/>
      <dgm:spPr/>
      <dgm:t>
        <a:bodyPr/>
        <a:lstStyle/>
        <a:p>
          <a:endParaRPr lang="zh-CN" altLang="en-US" sz="2400">
            <a:solidFill>
              <a:schemeClr val="tx1"/>
            </a:solidFill>
            <a:latin typeface="+mn-lt"/>
            <a:ea typeface="Microsoft YaHei" panose="020B0503020204020204" pitchFamily="34" charset="-122"/>
          </a:endParaRPr>
        </a:p>
      </dgm:t>
    </dgm:pt>
    <dgm:pt modelId="{AEE71019-8359-9245-A3BD-25B2B131C8E6}">
      <dgm:prSet phldrT="[文本]" custT="1"/>
      <dgm:spPr/>
      <dgm:t>
        <a:bodyPr/>
        <a:lstStyle/>
        <a:p>
          <a:r>
            <a:rPr lang="zh-CN" altLang="en-US" sz="2400" dirty="0">
              <a:solidFill>
                <a:schemeClr val="tx1"/>
              </a:solidFill>
              <a:latin typeface="+mn-lt"/>
              <a:ea typeface="Microsoft YaHei" panose="020B0503020204020204" pitchFamily="34" charset="-122"/>
            </a:rPr>
            <a:t>正常繁殖或两三个月后进行另一次移植</a:t>
          </a:r>
        </a:p>
      </dgm:t>
    </dgm:pt>
    <dgm:pt modelId="{E1CD3E02-5F8E-434F-9277-3F9C12959DF3}" type="parTrans" cxnId="{6B9C05A2-089A-A948-9772-C4F6194E9583}">
      <dgm:prSet/>
      <dgm:spPr/>
      <dgm:t>
        <a:bodyPr/>
        <a:lstStyle/>
        <a:p>
          <a:endParaRPr lang="zh-CN" altLang="en-US" sz="2400">
            <a:solidFill>
              <a:schemeClr val="tx1"/>
            </a:solidFill>
            <a:latin typeface="+mn-lt"/>
            <a:ea typeface="Microsoft YaHei" panose="020B0503020204020204" pitchFamily="34" charset="-122"/>
          </a:endParaRPr>
        </a:p>
      </dgm:t>
    </dgm:pt>
    <dgm:pt modelId="{13A8470F-A9F8-F04B-A515-D159F8D87503}" type="sibTrans" cxnId="{6B9C05A2-089A-A948-9772-C4F6194E9583}">
      <dgm:prSet/>
      <dgm:spPr/>
      <dgm:t>
        <a:bodyPr/>
        <a:lstStyle/>
        <a:p>
          <a:endParaRPr lang="zh-CN" altLang="en-US" sz="2400">
            <a:solidFill>
              <a:schemeClr val="tx1"/>
            </a:solidFill>
            <a:latin typeface="+mn-lt"/>
            <a:ea typeface="Microsoft YaHei" panose="020B0503020204020204" pitchFamily="34" charset="-122"/>
          </a:endParaRPr>
        </a:p>
      </dgm:t>
    </dgm:pt>
    <dgm:pt modelId="{C00C5A17-7B89-5B46-8564-6B76061D6476}" type="pres">
      <dgm:prSet presAssocID="{70D110A4-193D-CA46-A7EC-2B754C042E99}" presName="linearFlow" presStyleCnt="0">
        <dgm:presLayoutVars>
          <dgm:resizeHandles val="exact"/>
        </dgm:presLayoutVars>
      </dgm:prSet>
      <dgm:spPr/>
    </dgm:pt>
    <dgm:pt modelId="{2CADBD58-6C85-A747-A396-EBDF702631B3}" type="pres">
      <dgm:prSet presAssocID="{C4FEE4AF-EA93-754A-9C5C-BE9732B08285}" presName="node" presStyleLbl="node1" presStyleIdx="0" presStyleCnt="5">
        <dgm:presLayoutVars>
          <dgm:bulletEnabled val="1"/>
        </dgm:presLayoutVars>
      </dgm:prSet>
      <dgm:spPr/>
    </dgm:pt>
    <dgm:pt modelId="{178BB1C9-60F9-6E40-A442-6AF8FA684BFD}" type="pres">
      <dgm:prSet presAssocID="{8B69B6BA-507B-AA43-9921-F57EFAB58A0B}" presName="sibTrans" presStyleLbl="sibTrans2D1" presStyleIdx="0" presStyleCnt="4"/>
      <dgm:spPr/>
    </dgm:pt>
    <dgm:pt modelId="{F443C4BB-E6C1-884D-8B67-8A746A581234}" type="pres">
      <dgm:prSet presAssocID="{8B69B6BA-507B-AA43-9921-F57EFAB58A0B}" presName="connectorText" presStyleLbl="sibTrans2D1" presStyleIdx="0" presStyleCnt="4"/>
      <dgm:spPr/>
    </dgm:pt>
    <dgm:pt modelId="{9F6B23FF-DDC1-0742-9F5D-1C212923C632}" type="pres">
      <dgm:prSet presAssocID="{3D33E514-5EF1-5844-A09C-346BA2C61952}" presName="node" presStyleLbl="node1" presStyleIdx="1" presStyleCnt="5">
        <dgm:presLayoutVars>
          <dgm:bulletEnabled val="1"/>
        </dgm:presLayoutVars>
      </dgm:prSet>
      <dgm:spPr/>
    </dgm:pt>
    <dgm:pt modelId="{6C3F7B2F-904C-E248-9AAC-E48F376E2107}" type="pres">
      <dgm:prSet presAssocID="{F8CF6C97-8667-F849-9724-BB518FCF2189}" presName="sibTrans" presStyleLbl="sibTrans2D1" presStyleIdx="1" presStyleCnt="4"/>
      <dgm:spPr/>
    </dgm:pt>
    <dgm:pt modelId="{A01BC558-1169-E249-9FBD-0E9A67A17A6B}" type="pres">
      <dgm:prSet presAssocID="{F8CF6C97-8667-F849-9724-BB518FCF2189}" presName="connectorText" presStyleLbl="sibTrans2D1" presStyleIdx="1" presStyleCnt="4"/>
      <dgm:spPr/>
    </dgm:pt>
    <dgm:pt modelId="{EE2C63F0-3CCC-544F-9CAF-FF9054102FCD}" type="pres">
      <dgm:prSet presAssocID="{11863B07-51BC-0646-B610-1C2909710FF9}" presName="node" presStyleLbl="node1" presStyleIdx="2" presStyleCnt="5" custLinFactNeighborX="-2411">
        <dgm:presLayoutVars>
          <dgm:bulletEnabled val="1"/>
        </dgm:presLayoutVars>
      </dgm:prSet>
      <dgm:spPr/>
    </dgm:pt>
    <dgm:pt modelId="{6C9AE8DD-3D01-C84D-9C15-9F6FAC361F81}" type="pres">
      <dgm:prSet presAssocID="{A44DD035-08E7-D642-8099-79F56F86883F}" presName="sibTrans" presStyleLbl="sibTrans2D1" presStyleIdx="2" presStyleCnt="4"/>
      <dgm:spPr/>
    </dgm:pt>
    <dgm:pt modelId="{CBD10EC6-F375-9847-8A53-EEC42FFBF7F3}" type="pres">
      <dgm:prSet presAssocID="{A44DD035-08E7-D642-8099-79F56F86883F}" presName="connectorText" presStyleLbl="sibTrans2D1" presStyleIdx="2" presStyleCnt="4"/>
      <dgm:spPr/>
    </dgm:pt>
    <dgm:pt modelId="{12CE6C59-B4AB-9E4E-82EC-7EC5C423508F}" type="pres">
      <dgm:prSet presAssocID="{CFC9B4B1-2B56-7C4B-BDFB-9F6A25D48CCB}" presName="node" presStyleLbl="node1" presStyleIdx="3" presStyleCnt="5">
        <dgm:presLayoutVars>
          <dgm:bulletEnabled val="1"/>
        </dgm:presLayoutVars>
      </dgm:prSet>
      <dgm:spPr/>
    </dgm:pt>
    <dgm:pt modelId="{49BBEB1A-CDFB-1944-BB7B-F3CAB85F0CF7}" type="pres">
      <dgm:prSet presAssocID="{55A4FCD1-D47C-5444-9A49-4BC839E2329C}" presName="sibTrans" presStyleLbl="sibTrans2D1" presStyleIdx="3" presStyleCnt="4"/>
      <dgm:spPr/>
    </dgm:pt>
    <dgm:pt modelId="{16700D8A-1354-6440-8A0C-A6FE3EC57E06}" type="pres">
      <dgm:prSet presAssocID="{55A4FCD1-D47C-5444-9A49-4BC839E2329C}" presName="connectorText" presStyleLbl="sibTrans2D1" presStyleIdx="3" presStyleCnt="4"/>
      <dgm:spPr/>
    </dgm:pt>
    <dgm:pt modelId="{E31B539B-F7D2-3040-8B02-624136A223BD}" type="pres">
      <dgm:prSet presAssocID="{AEE71019-8359-9245-A3BD-25B2B131C8E6}" presName="node" presStyleLbl="node1" presStyleIdx="4" presStyleCnt="5">
        <dgm:presLayoutVars>
          <dgm:bulletEnabled val="1"/>
        </dgm:presLayoutVars>
      </dgm:prSet>
      <dgm:spPr/>
    </dgm:pt>
  </dgm:ptLst>
  <dgm:cxnLst>
    <dgm:cxn modelId="{2AA03B0B-16F9-ED4B-870C-817D8C7A86DC}" type="presOf" srcId="{11863B07-51BC-0646-B610-1C2909710FF9}" destId="{EE2C63F0-3CCC-544F-9CAF-FF9054102FCD}" srcOrd="0" destOrd="0" presId="urn:microsoft.com/office/officeart/2005/8/layout/process2"/>
    <dgm:cxn modelId="{9DE3DD15-52F2-5643-832E-95E190728EE2}" type="presOf" srcId="{CFC9B4B1-2B56-7C4B-BDFB-9F6A25D48CCB}" destId="{12CE6C59-B4AB-9E4E-82EC-7EC5C423508F}" srcOrd="0" destOrd="0" presId="urn:microsoft.com/office/officeart/2005/8/layout/process2"/>
    <dgm:cxn modelId="{641EEE18-5A2D-714C-A798-7876AF3CC083}" type="presOf" srcId="{C4FEE4AF-EA93-754A-9C5C-BE9732B08285}" destId="{2CADBD58-6C85-A747-A396-EBDF702631B3}" srcOrd="0" destOrd="0" presId="urn:microsoft.com/office/officeart/2005/8/layout/process2"/>
    <dgm:cxn modelId="{0DCF3E1B-AB28-E844-B706-3F64CD34A104}" srcId="{70D110A4-193D-CA46-A7EC-2B754C042E99}" destId="{C4FEE4AF-EA93-754A-9C5C-BE9732B08285}" srcOrd="0" destOrd="0" parTransId="{6610FD96-E70A-E747-BE08-4ACBB1063FD7}" sibTransId="{8B69B6BA-507B-AA43-9921-F57EFAB58A0B}"/>
    <dgm:cxn modelId="{D1573643-8126-254B-82EB-4CAEFCC4DB63}" type="presOf" srcId="{AEE71019-8359-9245-A3BD-25B2B131C8E6}" destId="{E31B539B-F7D2-3040-8B02-624136A223BD}" srcOrd="0" destOrd="0" presId="urn:microsoft.com/office/officeart/2005/8/layout/process2"/>
    <dgm:cxn modelId="{F9F71B45-A104-A74E-BFC3-F99F3D05B0C6}" type="presOf" srcId="{55A4FCD1-D47C-5444-9A49-4BC839E2329C}" destId="{49BBEB1A-CDFB-1944-BB7B-F3CAB85F0CF7}" srcOrd="0" destOrd="0" presId="urn:microsoft.com/office/officeart/2005/8/layout/process2"/>
    <dgm:cxn modelId="{E12EDF67-A3B7-884D-8027-DBE240AB85EC}" type="presOf" srcId="{F8CF6C97-8667-F849-9724-BB518FCF2189}" destId="{6C3F7B2F-904C-E248-9AAC-E48F376E2107}" srcOrd="0" destOrd="0" presId="urn:microsoft.com/office/officeart/2005/8/layout/process2"/>
    <dgm:cxn modelId="{D0B43F69-9497-7242-84D9-28F415803706}" type="presOf" srcId="{F8CF6C97-8667-F849-9724-BB518FCF2189}" destId="{A01BC558-1169-E249-9FBD-0E9A67A17A6B}" srcOrd="1" destOrd="0" presId="urn:microsoft.com/office/officeart/2005/8/layout/process2"/>
    <dgm:cxn modelId="{5F88F48F-CCFB-9D44-BFE9-A09B29816D7E}" type="presOf" srcId="{55A4FCD1-D47C-5444-9A49-4BC839E2329C}" destId="{16700D8A-1354-6440-8A0C-A6FE3EC57E06}" srcOrd="1" destOrd="0" presId="urn:microsoft.com/office/officeart/2005/8/layout/process2"/>
    <dgm:cxn modelId="{6B9C05A2-089A-A948-9772-C4F6194E9583}" srcId="{70D110A4-193D-CA46-A7EC-2B754C042E99}" destId="{AEE71019-8359-9245-A3BD-25B2B131C8E6}" srcOrd="4" destOrd="0" parTransId="{E1CD3E02-5F8E-434F-9277-3F9C12959DF3}" sibTransId="{13A8470F-A9F8-F04B-A515-D159F8D87503}"/>
    <dgm:cxn modelId="{21ADFAA7-BAF9-514C-A904-EF11EA3EC908}" srcId="{70D110A4-193D-CA46-A7EC-2B754C042E99}" destId="{CFC9B4B1-2B56-7C4B-BDFB-9F6A25D48CCB}" srcOrd="3" destOrd="0" parTransId="{958FA9CB-CCEC-CD4C-8A48-4C13C69904D1}" sibTransId="{55A4FCD1-D47C-5444-9A49-4BC839E2329C}"/>
    <dgm:cxn modelId="{BB7E2AB0-A1F6-B345-943C-60BDB613557F}" type="presOf" srcId="{70D110A4-193D-CA46-A7EC-2B754C042E99}" destId="{C00C5A17-7B89-5B46-8564-6B76061D6476}" srcOrd="0" destOrd="0" presId="urn:microsoft.com/office/officeart/2005/8/layout/process2"/>
    <dgm:cxn modelId="{E10AAFB4-4D7A-EF40-9244-9E4828D6F42F}" type="presOf" srcId="{A44DD035-08E7-D642-8099-79F56F86883F}" destId="{CBD10EC6-F375-9847-8A53-EEC42FFBF7F3}" srcOrd="1" destOrd="0" presId="urn:microsoft.com/office/officeart/2005/8/layout/process2"/>
    <dgm:cxn modelId="{7CDC21CF-D607-8047-8F17-777604F3F721}" srcId="{70D110A4-193D-CA46-A7EC-2B754C042E99}" destId="{11863B07-51BC-0646-B610-1C2909710FF9}" srcOrd="2" destOrd="0" parTransId="{882D21E2-9BE0-0345-A4DD-C247C25ECD0C}" sibTransId="{A44DD035-08E7-D642-8099-79F56F86883F}"/>
    <dgm:cxn modelId="{019668D1-0BF7-444A-B830-A4A2BBD6FA03}" type="presOf" srcId="{3D33E514-5EF1-5844-A09C-346BA2C61952}" destId="{9F6B23FF-DDC1-0742-9F5D-1C212923C632}" srcOrd="0" destOrd="0" presId="urn:microsoft.com/office/officeart/2005/8/layout/process2"/>
    <dgm:cxn modelId="{630915D5-FFFF-8744-8E78-055E4C6556DA}" type="presOf" srcId="{A44DD035-08E7-D642-8099-79F56F86883F}" destId="{6C9AE8DD-3D01-C84D-9C15-9F6FAC361F81}" srcOrd="0" destOrd="0" presId="urn:microsoft.com/office/officeart/2005/8/layout/process2"/>
    <dgm:cxn modelId="{DB7E2CE1-0952-3549-9028-CDCD3E90876D}" type="presOf" srcId="{8B69B6BA-507B-AA43-9921-F57EFAB58A0B}" destId="{F443C4BB-E6C1-884D-8B67-8A746A581234}" srcOrd="1" destOrd="0" presId="urn:microsoft.com/office/officeart/2005/8/layout/process2"/>
    <dgm:cxn modelId="{2DCDA5E9-0492-A544-8408-3B0131B9C41A}" type="presOf" srcId="{8B69B6BA-507B-AA43-9921-F57EFAB58A0B}" destId="{178BB1C9-60F9-6E40-A442-6AF8FA684BFD}" srcOrd="0" destOrd="0" presId="urn:microsoft.com/office/officeart/2005/8/layout/process2"/>
    <dgm:cxn modelId="{3A25EDEF-C4E5-5443-9948-8FB2B021E1D4}" srcId="{70D110A4-193D-CA46-A7EC-2B754C042E99}" destId="{3D33E514-5EF1-5844-A09C-346BA2C61952}" srcOrd="1" destOrd="0" parTransId="{3FCC50D3-35C5-0242-A628-19C93E9935D1}" sibTransId="{F8CF6C97-8667-F849-9724-BB518FCF2189}"/>
    <dgm:cxn modelId="{46135562-10F0-0B48-9212-5A77432AC6F1}" type="presParOf" srcId="{C00C5A17-7B89-5B46-8564-6B76061D6476}" destId="{2CADBD58-6C85-A747-A396-EBDF702631B3}" srcOrd="0" destOrd="0" presId="urn:microsoft.com/office/officeart/2005/8/layout/process2"/>
    <dgm:cxn modelId="{FCF5A86E-CC25-0E43-878D-F6D156EE3F7F}" type="presParOf" srcId="{C00C5A17-7B89-5B46-8564-6B76061D6476}" destId="{178BB1C9-60F9-6E40-A442-6AF8FA684BFD}" srcOrd="1" destOrd="0" presId="urn:microsoft.com/office/officeart/2005/8/layout/process2"/>
    <dgm:cxn modelId="{3225F5C4-4A1E-BD40-AF27-2284A398A082}" type="presParOf" srcId="{178BB1C9-60F9-6E40-A442-6AF8FA684BFD}" destId="{F443C4BB-E6C1-884D-8B67-8A746A581234}" srcOrd="0" destOrd="0" presId="urn:microsoft.com/office/officeart/2005/8/layout/process2"/>
    <dgm:cxn modelId="{76C60556-4A14-DB47-8218-514C7966B3D4}" type="presParOf" srcId="{C00C5A17-7B89-5B46-8564-6B76061D6476}" destId="{9F6B23FF-DDC1-0742-9F5D-1C212923C632}" srcOrd="2" destOrd="0" presId="urn:microsoft.com/office/officeart/2005/8/layout/process2"/>
    <dgm:cxn modelId="{A2764DF0-E34B-7146-B060-C9BF363EEFB5}" type="presParOf" srcId="{C00C5A17-7B89-5B46-8564-6B76061D6476}" destId="{6C3F7B2F-904C-E248-9AAC-E48F376E2107}" srcOrd="3" destOrd="0" presId="urn:microsoft.com/office/officeart/2005/8/layout/process2"/>
    <dgm:cxn modelId="{AD1A1655-763E-F040-94F1-2FD713606FAD}" type="presParOf" srcId="{6C3F7B2F-904C-E248-9AAC-E48F376E2107}" destId="{A01BC558-1169-E249-9FBD-0E9A67A17A6B}" srcOrd="0" destOrd="0" presId="urn:microsoft.com/office/officeart/2005/8/layout/process2"/>
    <dgm:cxn modelId="{0AE38655-C8F3-EB48-8EC0-791B394031A0}" type="presParOf" srcId="{C00C5A17-7B89-5B46-8564-6B76061D6476}" destId="{EE2C63F0-3CCC-544F-9CAF-FF9054102FCD}" srcOrd="4" destOrd="0" presId="urn:microsoft.com/office/officeart/2005/8/layout/process2"/>
    <dgm:cxn modelId="{DD272039-37F0-794D-BFC0-B99E19761489}" type="presParOf" srcId="{C00C5A17-7B89-5B46-8564-6B76061D6476}" destId="{6C9AE8DD-3D01-C84D-9C15-9F6FAC361F81}" srcOrd="5" destOrd="0" presId="urn:microsoft.com/office/officeart/2005/8/layout/process2"/>
    <dgm:cxn modelId="{E82076B2-8FD3-4F45-86E8-D88D25FDF6D9}" type="presParOf" srcId="{6C9AE8DD-3D01-C84D-9C15-9F6FAC361F81}" destId="{CBD10EC6-F375-9847-8A53-EEC42FFBF7F3}" srcOrd="0" destOrd="0" presId="urn:microsoft.com/office/officeart/2005/8/layout/process2"/>
    <dgm:cxn modelId="{D18E8972-767A-2B49-9293-890B2F68158A}" type="presParOf" srcId="{C00C5A17-7B89-5B46-8564-6B76061D6476}" destId="{12CE6C59-B4AB-9E4E-82EC-7EC5C423508F}" srcOrd="6" destOrd="0" presId="urn:microsoft.com/office/officeart/2005/8/layout/process2"/>
    <dgm:cxn modelId="{67A81296-ADB4-BA4F-AD04-2021ABBE3FC7}" type="presParOf" srcId="{C00C5A17-7B89-5B46-8564-6B76061D6476}" destId="{49BBEB1A-CDFB-1944-BB7B-F3CAB85F0CF7}" srcOrd="7" destOrd="0" presId="urn:microsoft.com/office/officeart/2005/8/layout/process2"/>
    <dgm:cxn modelId="{0B928BEA-D4FE-8A47-9D23-3FC40F9DABA3}" type="presParOf" srcId="{49BBEB1A-CDFB-1944-BB7B-F3CAB85F0CF7}" destId="{16700D8A-1354-6440-8A0C-A6FE3EC57E06}" srcOrd="0" destOrd="0" presId="urn:microsoft.com/office/officeart/2005/8/layout/process2"/>
    <dgm:cxn modelId="{F6F4B200-1AA5-2845-8E0C-27E67EDA4FCE}" type="presParOf" srcId="{C00C5A17-7B89-5B46-8564-6B76061D6476}" destId="{E31B539B-F7D2-3040-8B02-624136A223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3D3A51-14F4-8348-9767-A796C3F18015}" type="doc">
      <dgm:prSet loTypeId="urn:microsoft.com/office/officeart/2005/8/layout/process2" loCatId="" qsTypeId="urn:microsoft.com/office/officeart/2005/8/quickstyle/simple1" qsCatId="simple" csTypeId="urn:microsoft.com/office/officeart/2005/8/colors/colorful3" csCatId="colorful" phldr="1"/>
      <dgm:spPr/>
    </dgm:pt>
    <dgm:pt modelId="{0B06CC5B-4773-3E44-9D85-B5B6798D9CA2}">
      <dgm:prSet phldrT="[文本]" custT="1"/>
      <dgm:spPr/>
      <dgm:t>
        <a:bodyPr/>
        <a:lstStyle/>
        <a:p>
          <a:r>
            <a:rPr lang="zh-CN" altLang="en-US" sz="2400">
              <a:solidFill>
                <a:schemeClr val="tx1"/>
              </a:solidFill>
              <a:latin typeface="+mn-lt"/>
              <a:ea typeface="Microsoft YaHei" panose="020B0503020204020204" pitchFamily="34" charset="-122"/>
            </a:rPr>
            <a:t>受体母牛</a:t>
          </a:r>
          <a:endParaRPr lang="zh-CN" altLang="en-US" sz="2400" dirty="0">
            <a:solidFill>
              <a:schemeClr val="tx1"/>
            </a:solidFill>
            <a:latin typeface="+mn-lt"/>
            <a:ea typeface="Microsoft YaHei" panose="020B0503020204020204" pitchFamily="34" charset="-122"/>
          </a:endParaRPr>
        </a:p>
      </dgm:t>
    </dgm:pt>
    <dgm:pt modelId="{F70A420F-9320-F14C-807B-CAA160C820AE}" type="parTrans" cxnId="{B8F25E10-2FED-CA49-A986-2EF57489D18F}">
      <dgm:prSet/>
      <dgm:spPr/>
      <dgm:t>
        <a:bodyPr/>
        <a:lstStyle/>
        <a:p>
          <a:endParaRPr lang="zh-CN" altLang="en-US" sz="2400">
            <a:solidFill>
              <a:schemeClr val="tx1"/>
            </a:solidFill>
            <a:latin typeface="+mn-lt"/>
            <a:ea typeface="Microsoft YaHei" panose="020B0503020204020204" pitchFamily="34" charset="-122"/>
          </a:endParaRPr>
        </a:p>
      </dgm:t>
    </dgm:pt>
    <dgm:pt modelId="{030CFB71-236B-D041-937A-0564346A9A75}" type="sibTrans" cxnId="{B8F25E10-2FED-CA49-A986-2EF57489D18F}">
      <dgm:prSet custT="1"/>
      <dgm:spPr/>
      <dgm:t>
        <a:bodyPr/>
        <a:lstStyle/>
        <a:p>
          <a:endParaRPr lang="zh-CN" altLang="en-US" sz="2400">
            <a:solidFill>
              <a:schemeClr val="tx1"/>
            </a:solidFill>
            <a:latin typeface="+mn-lt"/>
            <a:ea typeface="Microsoft YaHei" panose="020B0503020204020204" pitchFamily="34" charset="-122"/>
          </a:endParaRPr>
        </a:p>
      </dgm:t>
    </dgm:pt>
    <dgm:pt modelId="{48917F60-5F72-E747-82AA-C3C50C3125A7}">
      <dgm:prSet phldrT="[文本]" custT="1"/>
      <dgm:spPr/>
      <dgm:t>
        <a:bodyPr/>
        <a:lstStyle/>
        <a:p>
          <a:r>
            <a:rPr lang="zh-CN" altLang="en-US" sz="2400">
              <a:solidFill>
                <a:schemeClr val="tx1"/>
              </a:solidFill>
              <a:latin typeface="+mn-lt"/>
              <a:ea typeface="Microsoft YaHei" panose="020B0503020204020204" pitchFamily="34" charset="-122"/>
            </a:rPr>
            <a:t>受体发情</a:t>
          </a:r>
          <a:endParaRPr lang="zh-CN" altLang="en-US" sz="2400" dirty="0">
            <a:solidFill>
              <a:schemeClr val="tx1"/>
            </a:solidFill>
            <a:latin typeface="+mn-lt"/>
            <a:ea typeface="Microsoft YaHei" panose="020B0503020204020204" pitchFamily="34" charset="-122"/>
          </a:endParaRPr>
        </a:p>
      </dgm:t>
    </dgm:pt>
    <dgm:pt modelId="{1202C113-9591-FB4C-A87B-DDBD703D82BB}" type="parTrans" cxnId="{7168D2A6-0B2D-994F-B058-090A42260563}">
      <dgm:prSet/>
      <dgm:spPr/>
      <dgm:t>
        <a:bodyPr/>
        <a:lstStyle/>
        <a:p>
          <a:endParaRPr lang="zh-CN" altLang="en-US" sz="2400">
            <a:solidFill>
              <a:schemeClr val="tx1"/>
            </a:solidFill>
            <a:latin typeface="+mn-lt"/>
            <a:ea typeface="Microsoft YaHei" panose="020B0503020204020204" pitchFamily="34" charset="-122"/>
          </a:endParaRPr>
        </a:p>
      </dgm:t>
    </dgm:pt>
    <dgm:pt modelId="{FD9185C7-1A84-4848-BAFF-BA6121F6243C}" type="sibTrans" cxnId="{7168D2A6-0B2D-994F-B058-090A42260563}">
      <dgm:prSet custT="1"/>
      <dgm:spPr/>
      <dgm:t>
        <a:bodyPr/>
        <a:lstStyle/>
        <a:p>
          <a:endParaRPr lang="zh-CN" altLang="en-US" sz="2400">
            <a:solidFill>
              <a:schemeClr val="tx1"/>
            </a:solidFill>
            <a:latin typeface="+mn-lt"/>
            <a:ea typeface="Microsoft YaHei" panose="020B0503020204020204" pitchFamily="34" charset="-122"/>
          </a:endParaRPr>
        </a:p>
      </dgm:t>
    </dgm:pt>
    <dgm:pt modelId="{41E57692-2FBD-9645-8CD9-CC083F84CAA6}">
      <dgm:prSet phldrT="[文本]" custT="1"/>
      <dgm:spPr/>
      <dgm:t>
        <a:bodyPr/>
        <a:lstStyle/>
        <a:p>
          <a:r>
            <a:rPr lang="zh-CN" altLang="en-US" sz="2400">
              <a:solidFill>
                <a:schemeClr val="tx1"/>
              </a:solidFill>
              <a:latin typeface="+mn-lt"/>
              <a:ea typeface="Microsoft YaHei" panose="020B0503020204020204" pitchFamily="34" charset="-122"/>
            </a:rPr>
            <a:t>移植胚胎</a:t>
          </a:r>
          <a:endParaRPr lang="zh-CN" altLang="en-US" sz="2400" dirty="0">
            <a:solidFill>
              <a:schemeClr val="tx1"/>
            </a:solidFill>
            <a:latin typeface="+mn-lt"/>
            <a:ea typeface="Microsoft YaHei" panose="020B0503020204020204" pitchFamily="34" charset="-122"/>
          </a:endParaRPr>
        </a:p>
      </dgm:t>
    </dgm:pt>
    <dgm:pt modelId="{7643B245-C624-F74F-AFEA-AAC65210D145}" type="parTrans" cxnId="{A71D10C0-882E-4C4D-A26D-A1EBD41A6532}">
      <dgm:prSet/>
      <dgm:spPr/>
      <dgm:t>
        <a:bodyPr/>
        <a:lstStyle/>
        <a:p>
          <a:endParaRPr lang="zh-CN" altLang="en-US" sz="2400">
            <a:solidFill>
              <a:schemeClr val="tx1"/>
            </a:solidFill>
            <a:latin typeface="+mn-lt"/>
            <a:ea typeface="Microsoft YaHei" panose="020B0503020204020204" pitchFamily="34" charset="-122"/>
          </a:endParaRPr>
        </a:p>
      </dgm:t>
    </dgm:pt>
    <dgm:pt modelId="{2AA86B15-2E1A-F14E-A4AA-108FEAB3456F}" type="sibTrans" cxnId="{A71D10C0-882E-4C4D-A26D-A1EBD41A6532}">
      <dgm:prSet custT="1"/>
      <dgm:spPr/>
      <dgm:t>
        <a:bodyPr/>
        <a:lstStyle/>
        <a:p>
          <a:endParaRPr lang="zh-CN" altLang="en-US" sz="2400">
            <a:solidFill>
              <a:schemeClr val="tx1"/>
            </a:solidFill>
            <a:latin typeface="+mn-lt"/>
            <a:ea typeface="Microsoft YaHei" panose="020B0503020204020204" pitchFamily="34" charset="-122"/>
          </a:endParaRPr>
        </a:p>
      </dgm:t>
    </dgm:pt>
    <dgm:pt modelId="{E26A5860-A5B7-6642-A22C-657805056811}">
      <dgm:prSet phldrT="[文本]" custT="1"/>
      <dgm:spPr/>
      <dgm:t>
        <a:bodyPr/>
        <a:lstStyle/>
        <a:p>
          <a:r>
            <a:rPr lang="zh-CN" altLang="en-US" sz="2400">
              <a:solidFill>
                <a:schemeClr val="tx1"/>
              </a:solidFill>
              <a:latin typeface="+mn-lt"/>
              <a:ea typeface="Microsoft YaHei" panose="020B0503020204020204" pitchFamily="34" charset="-122"/>
            </a:rPr>
            <a:t>对受体进行妊娠检查</a:t>
          </a:r>
          <a:endParaRPr lang="zh-CN" altLang="en-US" sz="2400" dirty="0">
            <a:solidFill>
              <a:schemeClr val="tx1"/>
            </a:solidFill>
            <a:latin typeface="+mn-lt"/>
            <a:ea typeface="Microsoft YaHei" panose="020B0503020204020204" pitchFamily="34" charset="-122"/>
          </a:endParaRPr>
        </a:p>
      </dgm:t>
    </dgm:pt>
    <dgm:pt modelId="{7028BE31-EA94-1D48-8472-6015AF312E0C}" type="parTrans" cxnId="{32952BB1-6D39-4846-802D-6373E5B37F18}">
      <dgm:prSet/>
      <dgm:spPr/>
      <dgm:t>
        <a:bodyPr/>
        <a:lstStyle/>
        <a:p>
          <a:endParaRPr lang="zh-CN" altLang="en-US" sz="2400">
            <a:solidFill>
              <a:schemeClr val="tx1"/>
            </a:solidFill>
            <a:latin typeface="+mn-lt"/>
            <a:ea typeface="Microsoft YaHei" panose="020B0503020204020204" pitchFamily="34" charset="-122"/>
          </a:endParaRPr>
        </a:p>
      </dgm:t>
    </dgm:pt>
    <dgm:pt modelId="{792DC91A-FB05-8347-90B0-BBEA8BE575E8}" type="sibTrans" cxnId="{32952BB1-6D39-4846-802D-6373E5B37F18}">
      <dgm:prSet custT="1"/>
      <dgm:spPr/>
      <dgm:t>
        <a:bodyPr/>
        <a:lstStyle/>
        <a:p>
          <a:endParaRPr lang="zh-CN" altLang="en-US" sz="2400">
            <a:solidFill>
              <a:schemeClr val="tx1"/>
            </a:solidFill>
            <a:latin typeface="+mn-lt"/>
            <a:ea typeface="Microsoft YaHei" panose="020B0503020204020204" pitchFamily="34" charset="-122"/>
          </a:endParaRPr>
        </a:p>
      </dgm:t>
    </dgm:pt>
    <dgm:pt modelId="{135D64A2-A862-554B-82B8-86FC8DA3F495}">
      <dgm:prSet phldrT="[文本]" custT="1"/>
      <dgm:spPr/>
      <dgm:t>
        <a:bodyPr/>
        <a:lstStyle/>
        <a:p>
          <a:r>
            <a:rPr lang="zh-CN" altLang="en-US" sz="2400">
              <a:solidFill>
                <a:schemeClr val="tx1"/>
              </a:solidFill>
              <a:latin typeface="+mn-lt"/>
              <a:ea typeface="Microsoft YaHei" panose="020B0503020204020204" pitchFamily="34" charset="-122"/>
            </a:rPr>
            <a:t>具有优良性状的后代</a:t>
          </a:r>
          <a:endParaRPr lang="zh-CN" altLang="en-US" sz="2400" dirty="0">
            <a:solidFill>
              <a:schemeClr val="tx1"/>
            </a:solidFill>
            <a:latin typeface="+mn-lt"/>
            <a:ea typeface="Microsoft YaHei" panose="020B0503020204020204" pitchFamily="34" charset="-122"/>
          </a:endParaRPr>
        </a:p>
      </dgm:t>
    </dgm:pt>
    <dgm:pt modelId="{8DA5146D-D1B7-2C44-B8FB-20D06C5BF762}" type="parTrans" cxnId="{31BA95A3-6D55-A543-BCC7-723CA9998A06}">
      <dgm:prSet/>
      <dgm:spPr/>
      <dgm:t>
        <a:bodyPr/>
        <a:lstStyle/>
        <a:p>
          <a:endParaRPr lang="zh-CN" altLang="en-US" sz="2400">
            <a:solidFill>
              <a:schemeClr val="tx1"/>
            </a:solidFill>
            <a:latin typeface="+mn-lt"/>
            <a:ea typeface="Microsoft YaHei" panose="020B0503020204020204" pitchFamily="34" charset="-122"/>
          </a:endParaRPr>
        </a:p>
      </dgm:t>
    </dgm:pt>
    <dgm:pt modelId="{E35E491B-6FCA-9045-BC8A-8522A65DA780}" type="sibTrans" cxnId="{31BA95A3-6D55-A543-BCC7-723CA9998A06}">
      <dgm:prSet/>
      <dgm:spPr/>
      <dgm:t>
        <a:bodyPr/>
        <a:lstStyle/>
        <a:p>
          <a:endParaRPr lang="zh-CN" altLang="en-US" sz="2400">
            <a:solidFill>
              <a:schemeClr val="tx1"/>
            </a:solidFill>
            <a:latin typeface="+mn-lt"/>
            <a:ea typeface="Microsoft YaHei" panose="020B0503020204020204" pitchFamily="34" charset="-122"/>
          </a:endParaRPr>
        </a:p>
      </dgm:t>
    </dgm:pt>
    <dgm:pt modelId="{BF99CE50-6E34-B840-A8D0-1B6E32169B3F}" type="pres">
      <dgm:prSet presAssocID="{023D3A51-14F4-8348-9767-A796C3F18015}" presName="linearFlow" presStyleCnt="0">
        <dgm:presLayoutVars>
          <dgm:resizeHandles val="exact"/>
        </dgm:presLayoutVars>
      </dgm:prSet>
      <dgm:spPr/>
    </dgm:pt>
    <dgm:pt modelId="{01501EC2-4515-BD4E-9560-12F23B1BE121}" type="pres">
      <dgm:prSet presAssocID="{0B06CC5B-4773-3E44-9D85-B5B6798D9CA2}" presName="node" presStyleLbl="node1" presStyleIdx="0" presStyleCnt="5">
        <dgm:presLayoutVars>
          <dgm:bulletEnabled val="1"/>
        </dgm:presLayoutVars>
      </dgm:prSet>
      <dgm:spPr/>
    </dgm:pt>
    <dgm:pt modelId="{80349896-BD70-FE47-A7BE-CABCA2AC14DF}" type="pres">
      <dgm:prSet presAssocID="{030CFB71-236B-D041-937A-0564346A9A75}" presName="sibTrans" presStyleLbl="sibTrans2D1" presStyleIdx="0" presStyleCnt="4"/>
      <dgm:spPr/>
    </dgm:pt>
    <dgm:pt modelId="{D2FA44C8-E60B-6C4F-9D6C-BDB14A299B4C}" type="pres">
      <dgm:prSet presAssocID="{030CFB71-236B-D041-937A-0564346A9A75}" presName="connectorText" presStyleLbl="sibTrans2D1" presStyleIdx="0" presStyleCnt="4"/>
      <dgm:spPr/>
    </dgm:pt>
    <dgm:pt modelId="{0F4EE944-7E73-1C4D-94BF-9EEDC452EC71}" type="pres">
      <dgm:prSet presAssocID="{48917F60-5F72-E747-82AA-C3C50C3125A7}" presName="node" presStyleLbl="node1" presStyleIdx="1" presStyleCnt="5">
        <dgm:presLayoutVars>
          <dgm:bulletEnabled val="1"/>
        </dgm:presLayoutVars>
      </dgm:prSet>
      <dgm:spPr/>
    </dgm:pt>
    <dgm:pt modelId="{8E9A96F9-DFF5-F040-A12A-30044457AB6A}" type="pres">
      <dgm:prSet presAssocID="{FD9185C7-1A84-4848-BAFF-BA6121F6243C}" presName="sibTrans" presStyleLbl="sibTrans2D1" presStyleIdx="1" presStyleCnt="4"/>
      <dgm:spPr/>
    </dgm:pt>
    <dgm:pt modelId="{8D0683EA-3800-8A45-90AF-1DBACB54DE69}" type="pres">
      <dgm:prSet presAssocID="{FD9185C7-1A84-4848-BAFF-BA6121F6243C}" presName="connectorText" presStyleLbl="sibTrans2D1" presStyleIdx="1" presStyleCnt="4"/>
      <dgm:spPr/>
    </dgm:pt>
    <dgm:pt modelId="{F37F2182-766D-DA40-B890-317EECEBCA99}" type="pres">
      <dgm:prSet presAssocID="{41E57692-2FBD-9645-8CD9-CC083F84CAA6}" presName="node" presStyleLbl="node1" presStyleIdx="2" presStyleCnt="5">
        <dgm:presLayoutVars>
          <dgm:bulletEnabled val="1"/>
        </dgm:presLayoutVars>
      </dgm:prSet>
      <dgm:spPr/>
    </dgm:pt>
    <dgm:pt modelId="{A6584030-E7BA-ED4F-B8DE-C9AEC437ED62}" type="pres">
      <dgm:prSet presAssocID="{2AA86B15-2E1A-F14E-A4AA-108FEAB3456F}" presName="sibTrans" presStyleLbl="sibTrans2D1" presStyleIdx="2" presStyleCnt="4"/>
      <dgm:spPr/>
    </dgm:pt>
    <dgm:pt modelId="{CEB9F7F3-0E39-3D4D-A9AC-3D5B48D595F4}" type="pres">
      <dgm:prSet presAssocID="{2AA86B15-2E1A-F14E-A4AA-108FEAB3456F}" presName="connectorText" presStyleLbl="sibTrans2D1" presStyleIdx="2" presStyleCnt="4"/>
      <dgm:spPr/>
    </dgm:pt>
    <dgm:pt modelId="{6611FB51-7010-C04D-9B54-643D6BDEB01C}" type="pres">
      <dgm:prSet presAssocID="{E26A5860-A5B7-6642-A22C-657805056811}" presName="node" presStyleLbl="node1" presStyleIdx="3" presStyleCnt="5">
        <dgm:presLayoutVars>
          <dgm:bulletEnabled val="1"/>
        </dgm:presLayoutVars>
      </dgm:prSet>
      <dgm:spPr/>
    </dgm:pt>
    <dgm:pt modelId="{ECD93B49-4370-C540-9B03-CBAAB33B380B}" type="pres">
      <dgm:prSet presAssocID="{792DC91A-FB05-8347-90B0-BBEA8BE575E8}" presName="sibTrans" presStyleLbl="sibTrans2D1" presStyleIdx="3" presStyleCnt="4"/>
      <dgm:spPr/>
    </dgm:pt>
    <dgm:pt modelId="{E7D254F6-F814-D24E-9731-D6D3BD59C834}" type="pres">
      <dgm:prSet presAssocID="{792DC91A-FB05-8347-90B0-BBEA8BE575E8}" presName="connectorText" presStyleLbl="sibTrans2D1" presStyleIdx="3" presStyleCnt="4"/>
      <dgm:spPr/>
    </dgm:pt>
    <dgm:pt modelId="{285933D6-951E-B84D-9252-546B792397B5}" type="pres">
      <dgm:prSet presAssocID="{135D64A2-A862-554B-82B8-86FC8DA3F495}" presName="node" presStyleLbl="node1" presStyleIdx="4" presStyleCnt="5">
        <dgm:presLayoutVars>
          <dgm:bulletEnabled val="1"/>
        </dgm:presLayoutVars>
      </dgm:prSet>
      <dgm:spPr/>
    </dgm:pt>
  </dgm:ptLst>
  <dgm:cxnLst>
    <dgm:cxn modelId="{B8F25E10-2FED-CA49-A986-2EF57489D18F}" srcId="{023D3A51-14F4-8348-9767-A796C3F18015}" destId="{0B06CC5B-4773-3E44-9D85-B5B6798D9CA2}" srcOrd="0" destOrd="0" parTransId="{F70A420F-9320-F14C-807B-CAA160C820AE}" sibTransId="{030CFB71-236B-D041-937A-0564346A9A75}"/>
    <dgm:cxn modelId="{E3E33928-0957-A84F-BCED-5728DF3F5910}" type="presOf" srcId="{E26A5860-A5B7-6642-A22C-657805056811}" destId="{6611FB51-7010-C04D-9B54-643D6BDEB01C}" srcOrd="0" destOrd="0" presId="urn:microsoft.com/office/officeart/2005/8/layout/process2"/>
    <dgm:cxn modelId="{25BC112D-6A83-DA4F-B297-EEC620C11685}" type="presOf" srcId="{792DC91A-FB05-8347-90B0-BBEA8BE575E8}" destId="{ECD93B49-4370-C540-9B03-CBAAB33B380B}" srcOrd="0" destOrd="0" presId="urn:microsoft.com/office/officeart/2005/8/layout/process2"/>
    <dgm:cxn modelId="{04C8252D-D85B-FA47-AFA2-25418A0A8D61}" type="presOf" srcId="{792DC91A-FB05-8347-90B0-BBEA8BE575E8}" destId="{E7D254F6-F814-D24E-9731-D6D3BD59C834}" srcOrd="1" destOrd="0" presId="urn:microsoft.com/office/officeart/2005/8/layout/process2"/>
    <dgm:cxn modelId="{EC93F72D-0D10-7F46-936F-343346FA3106}" type="presOf" srcId="{0B06CC5B-4773-3E44-9D85-B5B6798D9CA2}" destId="{01501EC2-4515-BD4E-9560-12F23B1BE121}" srcOrd="0" destOrd="0" presId="urn:microsoft.com/office/officeart/2005/8/layout/process2"/>
    <dgm:cxn modelId="{691FB847-1B41-FD41-BC44-04AFF83D5CBE}" type="presOf" srcId="{023D3A51-14F4-8348-9767-A796C3F18015}" destId="{BF99CE50-6E34-B840-A8D0-1B6E32169B3F}" srcOrd="0" destOrd="0" presId="urn:microsoft.com/office/officeart/2005/8/layout/process2"/>
    <dgm:cxn modelId="{4565115B-26AA-C443-BA12-3CDC157CBC90}" type="presOf" srcId="{2AA86B15-2E1A-F14E-A4AA-108FEAB3456F}" destId="{CEB9F7F3-0E39-3D4D-A9AC-3D5B48D595F4}" srcOrd="1" destOrd="0" presId="urn:microsoft.com/office/officeart/2005/8/layout/process2"/>
    <dgm:cxn modelId="{B228B268-0B66-3148-A5D7-EE07C44456F1}" type="presOf" srcId="{FD9185C7-1A84-4848-BAFF-BA6121F6243C}" destId="{8D0683EA-3800-8A45-90AF-1DBACB54DE69}" srcOrd="1" destOrd="0" presId="urn:microsoft.com/office/officeart/2005/8/layout/process2"/>
    <dgm:cxn modelId="{ACEFE28A-DC1F-4646-97C1-1129BE790896}" type="presOf" srcId="{2AA86B15-2E1A-F14E-A4AA-108FEAB3456F}" destId="{A6584030-E7BA-ED4F-B8DE-C9AEC437ED62}" srcOrd="0" destOrd="0" presId="urn:microsoft.com/office/officeart/2005/8/layout/process2"/>
    <dgm:cxn modelId="{4CA7CB9D-6B31-5E44-B548-93AA98655E5A}" type="presOf" srcId="{FD9185C7-1A84-4848-BAFF-BA6121F6243C}" destId="{8E9A96F9-DFF5-F040-A12A-30044457AB6A}" srcOrd="0" destOrd="0" presId="urn:microsoft.com/office/officeart/2005/8/layout/process2"/>
    <dgm:cxn modelId="{31BA95A3-6D55-A543-BCC7-723CA9998A06}" srcId="{023D3A51-14F4-8348-9767-A796C3F18015}" destId="{135D64A2-A862-554B-82B8-86FC8DA3F495}" srcOrd="4" destOrd="0" parTransId="{8DA5146D-D1B7-2C44-B8FB-20D06C5BF762}" sibTransId="{E35E491B-6FCA-9045-BC8A-8522A65DA780}"/>
    <dgm:cxn modelId="{7168D2A6-0B2D-994F-B058-090A42260563}" srcId="{023D3A51-14F4-8348-9767-A796C3F18015}" destId="{48917F60-5F72-E747-82AA-C3C50C3125A7}" srcOrd="1" destOrd="0" parTransId="{1202C113-9591-FB4C-A87B-DDBD703D82BB}" sibTransId="{FD9185C7-1A84-4848-BAFF-BA6121F6243C}"/>
    <dgm:cxn modelId="{32952BB1-6D39-4846-802D-6373E5B37F18}" srcId="{023D3A51-14F4-8348-9767-A796C3F18015}" destId="{E26A5860-A5B7-6642-A22C-657805056811}" srcOrd="3" destOrd="0" parTransId="{7028BE31-EA94-1D48-8472-6015AF312E0C}" sibTransId="{792DC91A-FB05-8347-90B0-BBEA8BE575E8}"/>
    <dgm:cxn modelId="{D05FA2BA-5156-CE49-BB86-DE2E8D9AC7B8}" type="presOf" srcId="{030CFB71-236B-D041-937A-0564346A9A75}" destId="{D2FA44C8-E60B-6C4F-9D6C-BDB14A299B4C}" srcOrd="1" destOrd="0" presId="urn:microsoft.com/office/officeart/2005/8/layout/process2"/>
    <dgm:cxn modelId="{A71D10C0-882E-4C4D-A26D-A1EBD41A6532}" srcId="{023D3A51-14F4-8348-9767-A796C3F18015}" destId="{41E57692-2FBD-9645-8CD9-CC083F84CAA6}" srcOrd="2" destOrd="0" parTransId="{7643B245-C624-F74F-AFEA-AAC65210D145}" sibTransId="{2AA86B15-2E1A-F14E-A4AA-108FEAB3456F}"/>
    <dgm:cxn modelId="{13EA71CE-AB3C-004C-A3D4-39FD8501ED24}" type="presOf" srcId="{41E57692-2FBD-9645-8CD9-CC083F84CAA6}" destId="{F37F2182-766D-DA40-B890-317EECEBCA99}" srcOrd="0" destOrd="0" presId="urn:microsoft.com/office/officeart/2005/8/layout/process2"/>
    <dgm:cxn modelId="{731908D2-E0C1-CF49-ABFF-2794A2CDE98C}" type="presOf" srcId="{030CFB71-236B-D041-937A-0564346A9A75}" destId="{80349896-BD70-FE47-A7BE-CABCA2AC14DF}" srcOrd="0" destOrd="0" presId="urn:microsoft.com/office/officeart/2005/8/layout/process2"/>
    <dgm:cxn modelId="{FD794AE3-3896-6B4B-B759-B4F852E6569A}" type="presOf" srcId="{48917F60-5F72-E747-82AA-C3C50C3125A7}" destId="{0F4EE944-7E73-1C4D-94BF-9EEDC452EC71}" srcOrd="0" destOrd="0" presId="urn:microsoft.com/office/officeart/2005/8/layout/process2"/>
    <dgm:cxn modelId="{DB5195EE-0797-EF47-877D-EF1A9C29AD2C}" type="presOf" srcId="{135D64A2-A862-554B-82B8-86FC8DA3F495}" destId="{285933D6-951E-B84D-9252-546B792397B5}" srcOrd="0" destOrd="0" presId="urn:microsoft.com/office/officeart/2005/8/layout/process2"/>
    <dgm:cxn modelId="{52783EB5-8CEC-6B4A-9B36-E01462EE18A9}" type="presParOf" srcId="{BF99CE50-6E34-B840-A8D0-1B6E32169B3F}" destId="{01501EC2-4515-BD4E-9560-12F23B1BE121}" srcOrd="0" destOrd="0" presId="urn:microsoft.com/office/officeart/2005/8/layout/process2"/>
    <dgm:cxn modelId="{EC2BB9F5-9236-2B41-A865-DBDA8D11BCA8}" type="presParOf" srcId="{BF99CE50-6E34-B840-A8D0-1B6E32169B3F}" destId="{80349896-BD70-FE47-A7BE-CABCA2AC14DF}" srcOrd="1" destOrd="0" presId="urn:microsoft.com/office/officeart/2005/8/layout/process2"/>
    <dgm:cxn modelId="{645BC8F8-59E6-E742-B8BF-12874A1ED3EE}" type="presParOf" srcId="{80349896-BD70-FE47-A7BE-CABCA2AC14DF}" destId="{D2FA44C8-E60B-6C4F-9D6C-BDB14A299B4C}" srcOrd="0" destOrd="0" presId="urn:microsoft.com/office/officeart/2005/8/layout/process2"/>
    <dgm:cxn modelId="{0D2B9AC9-1B81-5F4C-868B-48EF548C251C}" type="presParOf" srcId="{BF99CE50-6E34-B840-A8D0-1B6E32169B3F}" destId="{0F4EE944-7E73-1C4D-94BF-9EEDC452EC71}" srcOrd="2" destOrd="0" presId="urn:microsoft.com/office/officeart/2005/8/layout/process2"/>
    <dgm:cxn modelId="{C0E73EA7-25F0-8F42-BEAD-8F8F063C36E5}" type="presParOf" srcId="{BF99CE50-6E34-B840-A8D0-1B6E32169B3F}" destId="{8E9A96F9-DFF5-F040-A12A-30044457AB6A}" srcOrd="3" destOrd="0" presId="urn:microsoft.com/office/officeart/2005/8/layout/process2"/>
    <dgm:cxn modelId="{7AA0A49B-7A40-714F-AC01-0500D5485F0D}" type="presParOf" srcId="{8E9A96F9-DFF5-F040-A12A-30044457AB6A}" destId="{8D0683EA-3800-8A45-90AF-1DBACB54DE69}" srcOrd="0" destOrd="0" presId="urn:microsoft.com/office/officeart/2005/8/layout/process2"/>
    <dgm:cxn modelId="{D318880F-9A22-4B45-8195-CB4942B947EF}" type="presParOf" srcId="{BF99CE50-6E34-B840-A8D0-1B6E32169B3F}" destId="{F37F2182-766D-DA40-B890-317EECEBCA99}" srcOrd="4" destOrd="0" presId="urn:microsoft.com/office/officeart/2005/8/layout/process2"/>
    <dgm:cxn modelId="{D2AD6ADA-EFFE-7C49-B863-F7AFB8594707}" type="presParOf" srcId="{BF99CE50-6E34-B840-A8D0-1B6E32169B3F}" destId="{A6584030-E7BA-ED4F-B8DE-C9AEC437ED62}" srcOrd="5" destOrd="0" presId="urn:microsoft.com/office/officeart/2005/8/layout/process2"/>
    <dgm:cxn modelId="{F999C72E-B7E0-7B44-BCB9-39AAC42487F4}" type="presParOf" srcId="{A6584030-E7BA-ED4F-B8DE-C9AEC437ED62}" destId="{CEB9F7F3-0E39-3D4D-A9AC-3D5B48D595F4}" srcOrd="0" destOrd="0" presId="urn:microsoft.com/office/officeart/2005/8/layout/process2"/>
    <dgm:cxn modelId="{6F4AC1D0-CE4F-424A-8EA2-01F806DB2A32}" type="presParOf" srcId="{BF99CE50-6E34-B840-A8D0-1B6E32169B3F}" destId="{6611FB51-7010-C04D-9B54-643D6BDEB01C}" srcOrd="6" destOrd="0" presId="urn:microsoft.com/office/officeart/2005/8/layout/process2"/>
    <dgm:cxn modelId="{6ABB7583-FFD0-D94F-A9FC-2DBFA8A0EDBD}" type="presParOf" srcId="{BF99CE50-6E34-B840-A8D0-1B6E32169B3F}" destId="{ECD93B49-4370-C540-9B03-CBAAB33B380B}" srcOrd="7" destOrd="0" presId="urn:microsoft.com/office/officeart/2005/8/layout/process2"/>
    <dgm:cxn modelId="{7E9D4836-53DE-9F4E-9516-4CA42ECD4CB0}" type="presParOf" srcId="{ECD93B49-4370-C540-9B03-CBAAB33B380B}" destId="{E7D254F6-F814-D24E-9731-D6D3BD59C834}" srcOrd="0" destOrd="0" presId="urn:microsoft.com/office/officeart/2005/8/layout/process2"/>
    <dgm:cxn modelId="{79AE5DF7-9C78-034A-9A13-47DA2609A2EE}" type="presParOf" srcId="{BF99CE50-6E34-B840-A8D0-1B6E32169B3F}" destId="{285933D6-951E-B84D-9252-546B792397B5}" srcOrd="8"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DBD58-6C85-A747-A396-EBDF702631B3}">
      <dsp:nvSpPr>
        <dsp:cNvPr id="0" name=""/>
        <dsp:cNvSpPr/>
      </dsp:nvSpPr>
      <dsp:spPr>
        <a:xfrm>
          <a:off x="0" y="4184"/>
          <a:ext cx="3023444" cy="9785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latin typeface="+mn-lt"/>
              <a:ea typeface="Microsoft YaHei" panose="020B0503020204020204" pitchFamily="34" charset="-122"/>
            </a:rPr>
            <a:t>供体母牛</a:t>
          </a:r>
        </a:p>
      </dsp:txBody>
      <dsp:txXfrm>
        <a:off x="28660" y="32844"/>
        <a:ext cx="2966124" cy="921198"/>
      </dsp:txXfrm>
    </dsp:sp>
    <dsp:sp modelId="{178BB1C9-60F9-6E40-A442-6AF8FA684BFD}">
      <dsp:nvSpPr>
        <dsp:cNvPr id="0" name=""/>
        <dsp:cNvSpPr/>
      </dsp:nvSpPr>
      <dsp:spPr>
        <a:xfrm rot="5400000">
          <a:off x="1328249" y="1007166"/>
          <a:ext cx="366944" cy="44033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solidFill>
              <a:schemeClr val="tx1"/>
            </a:solidFill>
            <a:latin typeface="+mn-lt"/>
            <a:ea typeface="Microsoft YaHei" panose="020B0503020204020204" pitchFamily="34" charset="-122"/>
          </a:endParaRPr>
        </a:p>
      </dsp:txBody>
      <dsp:txXfrm rot="-5400000">
        <a:off x="1379622" y="1043861"/>
        <a:ext cx="264199" cy="256861"/>
      </dsp:txXfrm>
    </dsp:sp>
    <dsp:sp modelId="{9F6B23FF-DDC1-0742-9F5D-1C212923C632}">
      <dsp:nvSpPr>
        <dsp:cNvPr id="0" name=""/>
        <dsp:cNvSpPr/>
      </dsp:nvSpPr>
      <dsp:spPr>
        <a:xfrm>
          <a:off x="0" y="1471962"/>
          <a:ext cx="3023444" cy="978518"/>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latin typeface="+mn-lt"/>
              <a:ea typeface="Microsoft YaHei" panose="020B0503020204020204" pitchFamily="34" charset="-122"/>
            </a:rPr>
            <a:t>超数排卵处理</a:t>
          </a:r>
        </a:p>
      </dsp:txBody>
      <dsp:txXfrm>
        <a:off x="28660" y="1500622"/>
        <a:ext cx="2966124" cy="921198"/>
      </dsp:txXfrm>
    </dsp:sp>
    <dsp:sp modelId="{6C3F7B2F-904C-E248-9AAC-E48F376E2107}">
      <dsp:nvSpPr>
        <dsp:cNvPr id="0" name=""/>
        <dsp:cNvSpPr/>
      </dsp:nvSpPr>
      <dsp:spPr>
        <a:xfrm rot="5400000">
          <a:off x="1328249" y="2474944"/>
          <a:ext cx="366944" cy="440333"/>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solidFill>
              <a:schemeClr val="tx1"/>
            </a:solidFill>
            <a:latin typeface="+mn-lt"/>
            <a:ea typeface="Microsoft YaHei" panose="020B0503020204020204" pitchFamily="34" charset="-122"/>
          </a:endParaRPr>
        </a:p>
      </dsp:txBody>
      <dsp:txXfrm rot="-5400000">
        <a:off x="1379622" y="2511639"/>
        <a:ext cx="264199" cy="256861"/>
      </dsp:txXfrm>
    </dsp:sp>
    <dsp:sp modelId="{EE2C63F0-3CCC-544F-9CAF-FF9054102FCD}">
      <dsp:nvSpPr>
        <dsp:cNvPr id="0" name=""/>
        <dsp:cNvSpPr/>
      </dsp:nvSpPr>
      <dsp:spPr>
        <a:xfrm>
          <a:off x="0" y="2939740"/>
          <a:ext cx="3023444" cy="978518"/>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latin typeface="+mn-lt"/>
              <a:ea typeface="Microsoft YaHei" panose="020B0503020204020204" pitchFamily="34" charset="-122"/>
            </a:rPr>
            <a:t>发情配种或人工授精</a:t>
          </a:r>
        </a:p>
      </dsp:txBody>
      <dsp:txXfrm>
        <a:off x="28660" y="2968400"/>
        <a:ext cx="2966124" cy="921198"/>
      </dsp:txXfrm>
    </dsp:sp>
    <dsp:sp modelId="{6C9AE8DD-3D01-C84D-9C15-9F6FAC361F81}">
      <dsp:nvSpPr>
        <dsp:cNvPr id="0" name=""/>
        <dsp:cNvSpPr/>
      </dsp:nvSpPr>
      <dsp:spPr>
        <a:xfrm rot="5400000">
          <a:off x="1328249" y="3942722"/>
          <a:ext cx="366944" cy="440333"/>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solidFill>
              <a:schemeClr val="tx1"/>
            </a:solidFill>
            <a:latin typeface="+mn-lt"/>
            <a:ea typeface="Microsoft YaHei" panose="020B0503020204020204" pitchFamily="34" charset="-122"/>
          </a:endParaRPr>
        </a:p>
      </dsp:txBody>
      <dsp:txXfrm rot="-5400000">
        <a:off x="1379622" y="3979417"/>
        <a:ext cx="264199" cy="256861"/>
      </dsp:txXfrm>
    </dsp:sp>
    <dsp:sp modelId="{12CE6C59-B4AB-9E4E-82EC-7EC5C423508F}">
      <dsp:nvSpPr>
        <dsp:cNvPr id="0" name=""/>
        <dsp:cNvSpPr/>
      </dsp:nvSpPr>
      <dsp:spPr>
        <a:xfrm>
          <a:off x="0" y="4407518"/>
          <a:ext cx="3023444" cy="978518"/>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latin typeface="+mn-lt"/>
              <a:ea typeface="Microsoft YaHei" panose="020B0503020204020204" pitchFamily="34" charset="-122"/>
            </a:rPr>
            <a:t>收集胚胎并检查</a:t>
          </a:r>
        </a:p>
      </dsp:txBody>
      <dsp:txXfrm>
        <a:off x="28660" y="4436178"/>
        <a:ext cx="2966124" cy="921198"/>
      </dsp:txXfrm>
    </dsp:sp>
    <dsp:sp modelId="{49BBEB1A-CDFB-1944-BB7B-F3CAB85F0CF7}">
      <dsp:nvSpPr>
        <dsp:cNvPr id="0" name=""/>
        <dsp:cNvSpPr/>
      </dsp:nvSpPr>
      <dsp:spPr>
        <a:xfrm rot="5400000">
          <a:off x="1328249" y="5410500"/>
          <a:ext cx="366944" cy="440333"/>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solidFill>
              <a:schemeClr val="tx1"/>
            </a:solidFill>
            <a:latin typeface="+mn-lt"/>
            <a:ea typeface="Microsoft YaHei" panose="020B0503020204020204" pitchFamily="34" charset="-122"/>
          </a:endParaRPr>
        </a:p>
      </dsp:txBody>
      <dsp:txXfrm rot="-5400000">
        <a:off x="1379622" y="5447195"/>
        <a:ext cx="264199" cy="256861"/>
      </dsp:txXfrm>
    </dsp:sp>
    <dsp:sp modelId="{E31B539B-F7D2-3040-8B02-624136A223BD}">
      <dsp:nvSpPr>
        <dsp:cNvPr id="0" name=""/>
        <dsp:cNvSpPr/>
      </dsp:nvSpPr>
      <dsp:spPr>
        <a:xfrm>
          <a:off x="0" y="5875296"/>
          <a:ext cx="3023444" cy="97851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latin typeface="+mn-lt"/>
              <a:ea typeface="Microsoft YaHei" panose="020B0503020204020204" pitchFamily="34" charset="-122"/>
            </a:rPr>
            <a:t>正常繁殖或两三个月后进行另一次移植</a:t>
          </a:r>
        </a:p>
      </dsp:txBody>
      <dsp:txXfrm>
        <a:off x="28660" y="5903956"/>
        <a:ext cx="2966124" cy="921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1EC2-4515-BD4E-9560-12F23B1BE121}">
      <dsp:nvSpPr>
        <dsp:cNvPr id="0" name=""/>
        <dsp:cNvSpPr/>
      </dsp:nvSpPr>
      <dsp:spPr>
        <a:xfrm>
          <a:off x="0" y="4184"/>
          <a:ext cx="1871316" cy="9785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a:solidFill>
                <a:schemeClr val="tx1"/>
              </a:solidFill>
              <a:latin typeface="+mn-lt"/>
              <a:ea typeface="Microsoft YaHei" panose="020B0503020204020204" pitchFamily="34" charset="-122"/>
            </a:rPr>
            <a:t>受体母牛</a:t>
          </a:r>
          <a:endParaRPr lang="zh-CN" altLang="en-US" sz="2400" kern="1200" dirty="0">
            <a:solidFill>
              <a:schemeClr val="tx1"/>
            </a:solidFill>
            <a:latin typeface="+mn-lt"/>
            <a:ea typeface="Microsoft YaHei" panose="020B0503020204020204" pitchFamily="34" charset="-122"/>
          </a:endParaRPr>
        </a:p>
      </dsp:txBody>
      <dsp:txXfrm>
        <a:off x="28660" y="32844"/>
        <a:ext cx="1813996" cy="921198"/>
      </dsp:txXfrm>
    </dsp:sp>
    <dsp:sp modelId="{80349896-BD70-FE47-A7BE-CABCA2AC14DF}">
      <dsp:nvSpPr>
        <dsp:cNvPr id="0" name=""/>
        <dsp:cNvSpPr/>
      </dsp:nvSpPr>
      <dsp:spPr>
        <a:xfrm rot="5400000">
          <a:off x="752185" y="1007166"/>
          <a:ext cx="366944" cy="44033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solidFill>
              <a:schemeClr val="tx1"/>
            </a:solidFill>
            <a:latin typeface="+mn-lt"/>
            <a:ea typeface="Microsoft YaHei" panose="020B0503020204020204" pitchFamily="34" charset="-122"/>
          </a:endParaRPr>
        </a:p>
      </dsp:txBody>
      <dsp:txXfrm rot="-5400000">
        <a:off x="803558" y="1043861"/>
        <a:ext cx="264199" cy="256861"/>
      </dsp:txXfrm>
    </dsp:sp>
    <dsp:sp modelId="{0F4EE944-7E73-1C4D-94BF-9EEDC452EC71}">
      <dsp:nvSpPr>
        <dsp:cNvPr id="0" name=""/>
        <dsp:cNvSpPr/>
      </dsp:nvSpPr>
      <dsp:spPr>
        <a:xfrm>
          <a:off x="0" y="1471962"/>
          <a:ext cx="1871316" cy="978518"/>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a:solidFill>
                <a:schemeClr val="tx1"/>
              </a:solidFill>
              <a:latin typeface="+mn-lt"/>
              <a:ea typeface="Microsoft YaHei" panose="020B0503020204020204" pitchFamily="34" charset="-122"/>
            </a:rPr>
            <a:t>受体发情</a:t>
          </a:r>
          <a:endParaRPr lang="zh-CN" altLang="en-US" sz="2400" kern="1200" dirty="0">
            <a:solidFill>
              <a:schemeClr val="tx1"/>
            </a:solidFill>
            <a:latin typeface="+mn-lt"/>
            <a:ea typeface="Microsoft YaHei" panose="020B0503020204020204" pitchFamily="34" charset="-122"/>
          </a:endParaRPr>
        </a:p>
      </dsp:txBody>
      <dsp:txXfrm>
        <a:off x="28660" y="1500622"/>
        <a:ext cx="1813996" cy="921198"/>
      </dsp:txXfrm>
    </dsp:sp>
    <dsp:sp modelId="{8E9A96F9-DFF5-F040-A12A-30044457AB6A}">
      <dsp:nvSpPr>
        <dsp:cNvPr id="0" name=""/>
        <dsp:cNvSpPr/>
      </dsp:nvSpPr>
      <dsp:spPr>
        <a:xfrm rot="5400000">
          <a:off x="752185" y="2474944"/>
          <a:ext cx="366944" cy="440333"/>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solidFill>
              <a:schemeClr val="tx1"/>
            </a:solidFill>
            <a:latin typeface="+mn-lt"/>
            <a:ea typeface="Microsoft YaHei" panose="020B0503020204020204" pitchFamily="34" charset="-122"/>
          </a:endParaRPr>
        </a:p>
      </dsp:txBody>
      <dsp:txXfrm rot="-5400000">
        <a:off x="803558" y="2511639"/>
        <a:ext cx="264199" cy="256861"/>
      </dsp:txXfrm>
    </dsp:sp>
    <dsp:sp modelId="{F37F2182-766D-DA40-B890-317EECEBCA99}">
      <dsp:nvSpPr>
        <dsp:cNvPr id="0" name=""/>
        <dsp:cNvSpPr/>
      </dsp:nvSpPr>
      <dsp:spPr>
        <a:xfrm>
          <a:off x="0" y="2939740"/>
          <a:ext cx="1871316" cy="978518"/>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a:solidFill>
                <a:schemeClr val="tx1"/>
              </a:solidFill>
              <a:latin typeface="+mn-lt"/>
              <a:ea typeface="Microsoft YaHei" panose="020B0503020204020204" pitchFamily="34" charset="-122"/>
            </a:rPr>
            <a:t>移植胚胎</a:t>
          </a:r>
          <a:endParaRPr lang="zh-CN" altLang="en-US" sz="2400" kern="1200" dirty="0">
            <a:solidFill>
              <a:schemeClr val="tx1"/>
            </a:solidFill>
            <a:latin typeface="+mn-lt"/>
            <a:ea typeface="Microsoft YaHei" panose="020B0503020204020204" pitchFamily="34" charset="-122"/>
          </a:endParaRPr>
        </a:p>
      </dsp:txBody>
      <dsp:txXfrm>
        <a:off x="28660" y="2968400"/>
        <a:ext cx="1813996" cy="921198"/>
      </dsp:txXfrm>
    </dsp:sp>
    <dsp:sp modelId="{A6584030-E7BA-ED4F-B8DE-C9AEC437ED62}">
      <dsp:nvSpPr>
        <dsp:cNvPr id="0" name=""/>
        <dsp:cNvSpPr/>
      </dsp:nvSpPr>
      <dsp:spPr>
        <a:xfrm rot="5400000">
          <a:off x="752185" y="3942722"/>
          <a:ext cx="366944" cy="440333"/>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solidFill>
              <a:schemeClr val="tx1"/>
            </a:solidFill>
            <a:latin typeface="+mn-lt"/>
            <a:ea typeface="Microsoft YaHei" panose="020B0503020204020204" pitchFamily="34" charset="-122"/>
          </a:endParaRPr>
        </a:p>
      </dsp:txBody>
      <dsp:txXfrm rot="-5400000">
        <a:off x="803558" y="3979417"/>
        <a:ext cx="264199" cy="256861"/>
      </dsp:txXfrm>
    </dsp:sp>
    <dsp:sp modelId="{6611FB51-7010-C04D-9B54-643D6BDEB01C}">
      <dsp:nvSpPr>
        <dsp:cNvPr id="0" name=""/>
        <dsp:cNvSpPr/>
      </dsp:nvSpPr>
      <dsp:spPr>
        <a:xfrm>
          <a:off x="0" y="4407518"/>
          <a:ext cx="1871316" cy="978518"/>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a:solidFill>
                <a:schemeClr val="tx1"/>
              </a:solidFill>
              <a:latin typeface="+mn-lt"/>
              <a:ea typeface="Microsoft YaHei" panose="020B0503020204020204" pitchFamily="34" charset="-122"/>
            </a:rPr>
            <a:t>对受体进行妊娠检查</a:t>
          </a:r>
          <a:endParaRPr lang="zh-CN" altLang="en-US" sz="2400" kern="1200" dirty="0">
            <a:solidFill>
              <a:schemeClr val="tx1"/>
            </a:solidFill>
            <a:latin typeface="+mn-lt"/>
            <a:ea typeface="Microsoft YaHei" panose="020B0503020204020204" pitchFamily="34" charset="-122"/>
          </a:endParaRPr>
        </a:p>
      </dsp:txBody>
      <dsp:txXfrm>
        <a:off x="28660" y="4436178"/>
        <a:ext cx="1813996" cy="921198"/>
      </dsp:txXfrm>
    </dsp:sp>
    <dsp:sp modelId="{ECD93B49-4370-C540-9B03-CBAAB33B380B}">
      <dsp:nvSpPr>
        <dsp:cNvPr id="0" name=""/>
        <dsp:cNvSpPr/>
      </dsp:nvSpPr>
      <dsp:spPr>
        <a:xfrm rot="5400000">
          <a:off x="752185" y="5410500"/>
          <a:ext cx="366944" cy="440333"/>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solidFill>
              <a:schemeClr val="tx1"/>
            </a:solidFill>
            <a:latin typeface="+mn-lt"/>
            <a:ea typeface="Microsoft YaHei" panose="020B0503020204020204" pitchFamily="34" charset="-122"/>
          </a:endParaRPr>
        </a:p>
      </dsp:txBody>
      <dsp:txXfrm rot="-5400000">
        <a:off x="803558" y="5447195"/>
        <a:ext cx="264199" cy="256861"/>
      </dsp:txXfrm>
    </dsp:sp>
    <dsp:sp modelId="{285933D6-951E-B84D-9252-546B792397B5}">
      <dsp:nvSpPr>
        <dsp:cNvPr id="0" name=""/>
        <dsp:cNvSpPr/>
      </dsp:nvSpPr>
      <dsp:spPr>
        <a:xfrm>
          <a:off x="0" y="5875296"/>
          <a:ext cx="1871316" cy="97851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a:solidFill>
                <a:schemeClr val="tx1"/>
              </a:solidFill>
              <a:latin typeface="+mn-lt"/>
              <a:ea typeface="Microsoft YaHei" panose="020B0503020204020204" pitchFamily="34" charset="-122"/>
            </a:rPr>
            <a:t>具有优良性状的后代</a:t>
          </a:r>
          <a:endParaRPr lang="zh-CN" altLang="en-US" sz="2400" kern="1200" dirty="0">
            <a:solidFill>
              <a:schemeClr val="tx1"/>
            </a:solidFill>
            <a:latin typeface="+mn-lt"/>
            <a:ea typeface="Microsoft YaHei" panose="020B0503020204020204" pitchFamily="34" charset="-122"/>
          </a:endParaRPr>
        </a:p>
      </dsp:txBody>
      <dsp:txXfrm>
        <a:off x="28660" y="5903956"/>
        <a:ext cx="1813996" cy="9211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2025/3/14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71932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2B4B9F-8C7F-48B1-8B9E-78523D549546}" type="datetimeFigureOut">
              <a:rPr lang="zh-CN" altLang="en-US" smtClean="0"/>
              <a:t>2025/3/14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992AB-ECEE-4E88-B59C-196A6C981138}" type="slidenum">
              <a:rPr lang="zh-CN" altLang="en-US" smtClean="0"/>
              <a:t>‹#›</a:t>
            </a:fld>
            <a:endParaRPr lang="zh-CN" altLang="en-US"/>
          </a:p>
        </p:txBody>
      </p:sp>
    </p:spTree>
    <p:extLst>
      <p:ext uri="{BB962C8B-B14F-4D97-AF65-F5344CB8AC3E}">
        <p14:creationId xmlns:p14="http://schemas.microsoft.com/office/powerpoint/2010/main" val="276158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C80992AB-ECEE-4E88-B59C-196A6C981138}" type="slidenum">
              <a:rPr lang="zh-CN" altLang="en-US" smtClean="0"/>
              <a:t>1</a:t>
            </a:fld>
            <a:endParaRPr lang="zh-CN" altLang="en-US"/>
          </a:p>
        </p:txBody>
      </p:sp>
    </p:spTree>
    <p:extLst>
      <p:ext uri="{BB962C8B-B14F-4D97-AF65-F5344CB8AC3E}">
        <p14:creationId xmlns:p14="http://schemas.microsoft.com/office/powerpoint/2010/main" val="414677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C80992AB-ECEE-4E88-B59C-196A6C981138}" type="slidenum">
              <a:rPr lang="zh-CN" altLang="en-US" smtClean="0"/>
              <a:t>5</a:t>
            </a:fld>
            <a:endParaRPr lang="zh-CN" altLang="en-US"/>
          </a:p>
        </p:txBody>
      </p:sp>
    </p:spTree>
    <p:extLst>
      <p:ext uri="{BB962C8B-B14F-4D97-AF65-F5344CB8AC3E}">
        <p14:creationId xmlns:p14="http://schemas.microsoft.com/office/powerpoint/2010/main" val="425540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Text Placeholder 7"/>
          <p:cNvSpPr>
            <a:spLocks noGrp="1"/>
          </p:cNvSpPr>
          <p:nvPr>
            <p:ph type="body" sz="quarter" idx="13" hasCustomPrompt="1"/>
          </p:nvPr>
        </p:nvSpPr>
        <p:spPr>
          <a:xfrm>
            <a:off x="251640" y="2340000"/>
            <a:ext cx="8640000" cy="1440000"/>
          </a:xfrm>
        </p:spPr>
        <p:txBody>
          <a:bodyPr anchor="ctr">
            <a:normAutofit/>
          </a:bodyPr>
          <a:lstStyle>
            <a:lvl1pPr marL="0" indent="0" algn="ctr">
              <a:buNone/>
              <a:defRPr sz="2800" b="0" i="0" baseline="0">
                <a:latin typeface="Microsoft YaHei" panose="020B0503020204020204" pitchFamily="34" charset="-122"/>
                <a:ea typeface="Microsoft YaHei" panose="020B0503020204020204" pitchFamily="34" charset="-122"/>
                <a:cs typeface="Times New Roman" panose="02020603050405020304" pitchFamily="18" charset="0"/>
              </a:defRPr>
            </a:lvl1pPr>
          </a:lstStyle>
          <a:p>
            <a:pPr lvl="0"/>
            <a:r>
              <a:rPr lang="zh-CN" altLang="en-US" dirty="0"/>
              <a:t>章节标题</a:t>
            </a:r>
            <a:endParaRPr lang="en-US" altLang="zh-CN" dirty="0"/>
          </a:p>
        </p:txBody>
      </p:sp>
      <p:sp>
        <p:nvSpPr>
          <p:cNvPr id="9" name="Text Placeholder 9"/>
          <p:cNvSpPr>
            <a:spLocks noGrp="1"/>
          </p:cNvSpPr>
          <p:nvPr>
            <p:ph type="body" sz="quarter" idx="15" hasCustomPrompt="1"/>
          </p:nvPr>
        </p:nvSpPr>
        <p:spPr>
          <a:xfrm>
            <a:off x="251640" y="3815960"/>
            <a:ext cx="8640000" cy="720080"/>
          </a:xfrm>
        </p:spPr>
        <p:txBody>
          <a:bodyPr anchor="ctr">
            <a:normAutofit/>
          </a:bodyPr>
          <a:lstStyle>
            <a:lvl1pPr marL="0" indent="0" algn="ctr">
              <a:buNone/>
              <a:defRPr sz="2800" b="0" i="0" baseline="0">
                <a:latin typeface="Microsoft YaHei" panose="020B0503020204020204" pitchFamily="34" charset="-122"/>
                <a:ea typeface="Microsoft YaHei" panose="020B0503020204020204" pitchFamily="34" charset="-122"/>
                <a:cs typeface="Times New Roman" panose="02020603050405020304" pitchFamily="18" charset="0"/>
              </a:defRPr>
            </a:lvl1pPr>
          </a:lstStyle>
          <a:p>
            <a:pPr lvl="0"/>
            <a:r>
              <a:rPr lang="en-US" altLang="zh-CN" dirty="0"/>
              <a:t>Y.</a:t>
            </a:r>
            <a:r>
              <a:rPr lang="zh-CN" altLang="en-US" dirty="0"/>
              <a:t> </a:t>
            </a:r>
            <a:r>
              <a:rPr lang="en-US" altLang="zh-CN" dirty="0"/>
              <a:t>K.</a:t>
            </a:r>
            <a:r>
              <a:rPr lang="zh-CN" altLang="en-US" dirty="0"/>
              <a:t> </a:t>
            </a:r>
            <a:r>
              <a:rPr lang="en-US" altLang="zh-CN" dirty="0"/>
              <a:t>Fu</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2000" y="972000"/>
            <a:ext cx="8640000" cy="5212800"/>
          </a:xfrm>
        </p:spPr>
        <p:txBody>
          <a:bodyPr>
            <a:normAutofit/>
          </a:bodyPr>
          <a:lstStyle>
            <a:lvl1pPr marL="0" indent="0" algn="just" defTabSz="432000">
              <a:lnSpc>
                <a:spcPct val="150000"/>
              </a:lnSpc>
              <a:spcBef>
                <a:spcPts val="0"/>
              </a:spcBef>
              <a:buFontTx/>
              <a:buNone/>
              <a:tabLst>
                <a:tab pos="432000" algn="l"/>
              </a:tabLst>
              <a:defRPr sz="2800" b="0" i="0" baseline="0">
                <a:latin typeface="+mn-lt"/>
                <a:ea typeface="Microsoft YaHei" panose="020B0503020204020204" pitchFamily="34" charset="-122"/>
                <a:cs typeface="Times New Roman" panose="02020603050405020304" pitchFamily="18" charset="0"/>
              </a:defRPr>
            </a:lvl1pPr>
            <a:lvl2pPr marL="457200" indent="0">
              <a:lnSpc>
                <a:spcPct val="100000"/>
              </a:lnSpc>
              <a:buFontTx/>
              <a:buNone/>
              <a:defRPr sz="2000" baseline="0">
                <a:ea typeface="黑体" panose="02010609060101010101" pitchFamily="49" charset="-122"/>
              </a:defRPr>
            </a:lvl2pPr>
            <a:lvl3pPr>
              <a:defRPr sz="1800" baseline="0">
                <a:ea typeface="黑体" panose="02010609060101010101" pitchFamily="49" charset="-122"/>
              </a:defRPr>
            </a:lvl3pPr>
            <a:lvl4pPr>
              <a:defRPr sz="1600" baseline="0">
                <a:ea typeface="黑体" panose="02010609060101010101" pitchFamily="49" charset="-122"/>
              </a:defRPr>
            </a:lvl4pPr>
            <a:lvl5pPr>
              <a:defRPr sz="1600" baseline="0">
                <a:ea typeface="黑体" panose="02010609060101010101" pitchFamily="49" charset="-122"/>
              </a:defRPr>
            </a:lvl5pPr>
          </a:lstStyle>
          <a:p>
            <a:pPr lvl="0"/>
            <a:r>
              <a:rPr lang="zh-CN" altLang="en-US" dirty="0"/>
              <a:t>内容 </a:t>
            </a:r>
            <a:endParaRPr lang="en-US" altLang="zh-CN"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 Placeholder 11"/>
          <p:cNvSpPr>
            <a:spLocks noGrp="1"/>
          </p:cNvSpPr>
          <p:nvPr>
            <p:ph type="body" sz="quarter" idx="19" hasCustomPrompt="1"/>
          </p:nvPr>
        </p:nvSpPr>
        <p:spPr>
          <a:xfrm>
            <a:off x="252000" y="332656"/>
            <a:ext cx="8640000" cy="583475"/>
          </a:xfrm>
        </p:spPr>
        <p:txBody>
          <a:bodyPr anchor="ctr">
            <a:noAutofit/>
          </a:bodyPr>
          <a:lstStyle>
            <a:lvl1pPr marL="0" indent="0" algn="just">
              <a:spcBef>
                <a:spcPts val="0"/>
              </a:spcBef>
              <a:buFontTx/>
              <a:buNone/>
              <a:defRPr sz="2800" b="0" i="0" baseline="0">
                <a:latin typeface="+mn-lt"/>
                <a:ea typeface="Microsoft YaHei" panose="020B0503020204020204" pitchFamily="34" charset="-122"/>
                <a:cs typeface="Times New Roman" panose="02020603050405020304" pitchFamily="18" charset="0"/>
              </a:defRPr>
            </a:lvl1pPr>
          </a:lstStyle>
          <a:p>
            <a:pPr lvl="0"/>
            <a:r>
              <a:rPr lang="zh-CN" altLang="en-US" dirty="0"/>
              <a:t>        思维训练  </a:t>
            </a:r>
          </a:p>
        </p:txBody>
      </p:sp>
      <p:pic>
        <p:nvPicPr>
          <p:cNvPr id="1026" name="Picture 2" descr="Physics Icon Vector Sign and Symbol Isolated on White Background, Physics  Logo Concept Stock Vector - Illustration of molecule, mechanics: 134640352">
            <a:extLst>
              <a:ext uri="{FF2B5EF4-FFF2-40B4-BE49-F238E27FC236}">
                <a16:creationId xmlns:a16="http://schemas.microsoft.com/office/drawing/2014/main" id="{EC322C87-E042-334E-A0CD-B343BA21003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993" b="10076"/>
          <a:stretch/>
        </p:blipFill>
        <p:spPr bwMode="auto">
          <a:xfrm>
            <a:off x="252000" y="332656"/>
            <a:ext cx="682577" cy="57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54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2000" y="972000"/>
            <a:ext cx="8640000" cy="5212800"/>
          </a:xfrm>
        </p:spPr>
        <p:txBody>
          <a:bodyPr>
            <a:normAutofit/>
          </a:bodyPr>
          <a:lstStyle>
            <a:lvl1pPr marL="0" indent="0" algn="just" defTabSz="432000">
              <a:lnSpc>
                <a:spcPct val="150000"/>
              </a:lnSpc>
              <a:spcBef>
                <a:spcPts val="0"/>
              </a:spcBef>
              <a:buFontTx/>
              <a:buNone/>
              <a:tabLst>
                <a:tab pos="432000" algn="l"/>
              </a:tabLst>
              <a:defRPr sz="2800" b="0" i="0" baseline="0">
                <a:latin typeface="+mn-lt"/>
                <a:ea typeface="Microsoft YaHei" panose="020B0503020204020204" pitchFamily="34" charset="-122"/>
                <a:cs typeface="Times New Roman" panose="02020603050405020304" pitchFamily="18" charset="0"/>
              </a:defRPr>
            </a:lvl1pPr>
            <a:lvl2pPr marL="457200" indent="0">
              <a:lnSpc>
                <a:spcPct val="100000"/>
              </a:lnSpc>
              <a:buFontTx/>
              <a:buNone/>
              <a:defRPr sz="2000" baseline="0">
                <a:ea typeface="黑体" panose="02010609060101010101" pitchFamily="49" charset="-122"/>
              </a:defRPr>
            </a:lvl2pPr>
            <a:lvl3pPr>
              <a:defRPr sz="1800" baseline="0">
                <a:ea typeface="黑体" panose="02010609060101010101" pitchFamily="49" charset="-122"/>
              </a:defRPr>
            </a:lvl3pPr>
            <a:lvl4pPr>
              <a:defRPr sz="1600" baseline="0">
                <a:ea typeface="黑体" panose="02010609060101010101" pitchFamily="49" charset="-122"/>
              </a:defRPr>
            </a:lvl4pPr>
            <a:lvl5pPr>
              <a:defRPr sz="1600" baseline="0">
                <a:ea typeface="黑体" panose="02010609060101010101" pitchFamily="49" charset="-122"/>
              </a:defRPr>
            </a:lvl5pPr>
          </a:lstStyle>
          <a:p>
            <a:pPr lvl="0"/>
            <a:r>
              <a:rPr lang="zh-CN" altLang="en-US" dirty="0"/>
              <a:t>内容</a:t>
            </a:r>
            <a:endParaRPr lang="en-US" altLang="zh-CN" dirty="0"/>
          </a:p>
        </p:txBody>
      </p:sp>
      <p:sp>
        <p:nvSpPr>
          <p:cNvPr id="6" name="Slide Number Placeholder 5"/>
          <p:cNvSpPr>
            <a:spLocks noGrp="1"/>
          </p:cNvSpPr>
          <p:nvPr>
            <p:ph type="sldNum" sz="quarter" idx="12"/>
          </p:nvPr>
        </p:nvSpPr>
        <p:spPr/>
        <p:txBody>
          <a:bodyPr/>
          <a:lstStyle>
            <a:lvl1pPr>
              <a:defRPr>
                <a:latin typeface="+mn-lt"/>
              </a:defRPr>
            </a:lvl1pPr>
          </a:lstStyle>
          <a:p>
            <a:fld id="{B6F15528-21DE-4FAA-801E-634DDDAF4B2B}" type="slidenum">
              <a:rPr lang="en-US" smtClean="0"/>
              <a:pPr/>
              <a:t>‹#›</a:t>
            </a:fld>
            <a:endParaRPr lang="en-US"/>
          </a:p>
        </p:txBody>
      </p:sp>
      <p:sp>
        <p:nvSpPr>
          <p:cNvPr id="12" name="Text Placeholder 11"/>
          <p:cNvSpPr>
            <a:spLocks noGrp="1"/>
          </p:cNvSpPr>
          <p:nvPr>
            <p:ph type="body" sz="quarter" idx="19" hasCustomPrompt="1"/>
          </p:nvPr>
        </p:nvSpPr>
        <p:spPr>
          <a:xfrm>
            <a:off x="252000" y="332656"/>
            <a:ext cx="8640000" cy="583475"/>
          </a:xfrm>
        </p:spPr>
        <p:txBody>
          <a:bodyPr anchor="ctr">
            <a:noAutofit/>
          </a:bodyPr>
          <a:lstStyle>
            <a:lvl1pPr marL="0" indent="0" algn="just">
              <a:spcBef>
                <a:spcPts val="0"/>
              </a:spcBef>
              <a:buFontTx/>
              <a:buNone/>
              <a:defRPr sz="2800" b="0" i="0" baseline="0">
                <a:latin typeface="+mn-lt"/>
                <a:ea typeface="Microsoft YaHei" panose="020B0503020204020204" pitchFamily="34" charset="-122"/>
                <a:cs typeface="Times New Roman" panose="02020603050405020304" pitchFamily="18" charset="0"/>
              </a:defRPr>
            </a:lvl1pPr>
          </a:lstStyle>
          <a:p>
            <a:pPr lvl="0"/>
            <a:r>
              <a:rPr lang="zh-CN" altLang="en-US" dirty="0"/>
              <a:t>小标题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2000" y="972000"/>
            <a:ext cx="8640000" cy="5212800"/>
          </a:xfrm>
        </p:spPr>
        <p:txBody>
          <a:bodyPr>
            <a:normAutofit/>
          </a:bodyPr>
          <a:lstStyle>
            <a:lvl1pPr marL="0" indent="0" algn="just" defTabSz="432000">
              <a:lnSpc>
                <a:spcPct val="150000"/>
              </a:lnSpc>
              <a:spcBef>
                <a:spcPts val="0"/>
              </a:spcBef>
              <a:buFontTx/>
              <a:buNone/>
              <a:tabLst>
                <a:tab pos="432000" algn="l"/>
              </a:tabLst>
              <a:defRPr sz="2800" b="0" i="0" baseline="0">
                <a:latin typeface="+mn-lt"/>
                <a:ea typeface="Microsoft YaHei" panose="020B0503020204020204" pitchFamily="34" charset="-122"/>
                <a:cs typeface="Times New Roman" panose="02020603050405020304" pitchFamily="18" charset="0"/>
              </a:defRPr>
            </a:lvl1pPr>
            <a:lvl2pPr marL="457200" indent="0">
              <a:lnSpc>
                <a:spcPct val="100000"/>
              </a:lnSpc>
              <a:buFontTx/>
              <a:buNone/>
              <a:defRPr sz="2000" baseline="0">
                <a:ea typeface="黑体" panose="02010609060101010101" pitchFamily="49" charset="-122"/>
              </a:defRPr>
            </a:lvl2pPr>
            <a:lvl3pPr>
              <a:defRPr sz="1800" baseline="0">
                <a:ea typeface="黑体" panose="02010609060101010101" pitchFamily="49" charset="-122"/>
              </a:defRPr>
            </a:lvl3pPr>
            <a:lvl4pPr>
              <a:defRPr sz="1600" baseline="0">
                <a:ea typeface="黑体" panose="02010609060101010101" pitchFamily="49" charset="-122"/>
              </a:defRPr>
            </a:lvl4pPr>
            <a:lvl5pPr>
              <a:defRPr sz="1600" baseline="0">
                <a:ea typeface="黑体" panose="02010609060101010101" pitchFamily="49" charset="-122"/>
              </a:defRPr>
            </a:lvl5pPr>
          </a:lstStyle>
          <a:p>
            <a:pPr lvl="0"/>
            <a:r>
              <a:rPr lang="zh-CN" altLang="en-US" dirty="0"/>
              <a:t>内容</a:t>
            </a:r>
            <a:endParaRPr lang="en-US" altLang="zh-CN" dirty="0"/>
          </a:p>
        </p:txBody>
      </p:sp>
      <p:sp>
        <p:nvSpPr>
          <p:cNvPr id="6" name="Slide Number Placeholder 5"/>
          <p:cNvSpPr>
            <a:spLocks noGrp="1"/>
          </p:cNvSpPr>
          <p:nvPr>
            <p:ph type="sldNum" sz="quarter" idx="12"/>
          </p:nvPr>
        </p:nvSpPr>
        <p:spPr/>
        <p:txBody>
          <a:bodyPr/>
          <a:lstStyle>
            <a:lvl1pPr>
              <a:defRPr>
                <a:latin typeface="+mn-lt"/>
              </a:defRPr>
            </a:lvl1pPr>
          </a:lstStyle>
          <a:p>
            <a:fld id="{B6F15528-21DE-4FAA-801E-634DDDAF4B2B}" type="slidenum">
              <a:rPr lang="en-US" smtClean="0"/>
              <a:pPr/>
              <a:t>‹#›</a:t>
            </a:fld>
            <a:endParaRPr lang="en-US"/>
          </a:p>
        </p:txBody>
      </p:sp>
      <p:sp>
        <p:nvSpPr>
          <p:cNvPr id="12" name="Text Placeholder 11"/>
          <p:cNvSpPr>
            <a:spLocks noGrp="1"/>
          </p:cNvSpPr>
          <p:nvPr>
            <p:ph type="body" sz="quarter" idx="19" hasCustomPrompt="1"/>
          </p:nvPr>
        </p:nvSpPr>
        <p:spPr>
          <a:xfrm>
            <a:off x="252000" y="332656"/>
            <a:ext cx="8640000" cy="583475"/>
          </a:xfrm>
        </p:spPr>
        <p:txBody>
          <a:bodyPr anchor="ctr">
            <a:noAutofit/>
          </a:bodyPr>
          <a:lstStyle>
            <a:lvl1pPr marL="0" indent="0" algn="just">
              <a:spcBef>
                <a:spcPts val="0"/>
              </a:spcBef>
              <a:buFontTx/>
              <a:buNone/>
              <a:defRPr sz="2800" b="0" i="0" baseline="0">
                <a:latin typeface="+mn-lt"/>
                <a:ea typeface="Microsoft YaHei" panose="020B0503020204020204" pitchFamily="34" charset="-122"/>
                <a:cs typeface="Times New Roman" panose="02020603050405020304" pitchFamily="18" charset="0"/>
              </a:defRPr>
            </a:lvl1pPr>
          </a:lstStyle>
          <a:p>
            <a:pPr lvl="0"/>
            <a:r>
              <a:rPr lang="zh-CN" altLang="en-US" dirty="0"/>
              <a:t>       从社会中来</a:t>
            </a:r>
          </a:p>
        </p:txBody>
      </p:sp>
      <p:pic>
        <p:nvPicPr>
          <p:cNvPr id="5" name="图片 4">
            <a:extLst>
              <a:ext uri="{FF2B5EF4-FFF2-40B4-BE49-F238E27FC236}">
                <a16:creationId xmlns:a16="http://schemas.microsoft.com/office/drawing/2014/main" id="{647A4B2B-1ADA-7748-B3B8-85E88D7C4CBD}"/>
              </a:ext>
            </a:extLst>
          </p:cNvPr>
          <p:cNvPicPr>
            <a:picLocks noChangeAspect="1"/>
          </p:cNvPicPr>
          <p:nvPr userDrawn="1"/>
        </p:nvPicPr>
        <p:blipFill rotWithShape="1">
          <a:blip r:embed="rId2"/>
          <a:srcRect l="10192"/>
          <a:stretch/>
        </p:blipFill>
        <p:spPr>
          <a:xfrm>
            <a:off x="252000" y="346060"/>
            <a:ext cx="638749" cy="577880"/>
          </a:xfrm>
          <a:prstGeom prst="rect">
            <a:avLst/>
          </a:prstGeom>
        </p:spPr>
      </p:pic>
    </p:spTree>
    <p:extLst>
      <p:ext uri="{BB962C8B-B14F-4D97-AF65-F5344CB8AC3E}">
        <p14:creationId xmlns:p14="http://schemas.microsoft.com/office/powerpoint/2010/main" val="155776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2000" y="972000"/>
            <a:ext cx="8640000" cy="5212800"/>
          </a:xfrm>
        </p:spPr>
        <p:txBody>
          <a:bodyPr>
            <a:normAutofit/>
          </a:bodyPr>
          <a:lstStyle>
            <a:lvl1pPr marL="0" indent="0" algn="just" defTabSz="432000">
              <a:lnSpc>
                <a:spcPct val="150000"/>
              </a:lnSpc>
              <a:spcBef>
                <a:spcPts val="0"/>
              </a:spcBef>
              <a:buFont typeface="Arial" panose="020B0604020202020204" pitchFamily="34" charset="0"/>
              <a:buChar char="•"/>
              <a:tabLst>
                <a:tab pos="432000" algn="l"/>
              </a:tabLst>
              <a:defRPr sz="2800" b="0" i="0" baseline="0">
                <a:latin typeface="+mn-lt"/>
                <a:ea typeface="Microsoft YaHei" panose="020B0503020204020204" pitchFamily="34" charset="-122"/>
                <a:cs typeface="Times New Roman" panose="02020603050405020304" pitchFamily="18" charset="0"/>
              </a:defRPr>
            </a:lvl1pPr>
            <a:lvl2pPr marL="457200" indent="0">
              <a:lnSpc>
                <a:spcPct val="100000"/>
              </a:lnSpc>
              <a:buFontTx/>
              <a:buNone/>
              <a:defRPr sz="2000" baseline="0">
                <a:ea typeface="黑体" panose="02010609060101010101" pitchFamily="49" charset="-122"/>
              </a:defRPr>
            </a:lvl2pPr>
            <a:lvl3pPr>
              <a:defRPr sz="1800" baseline="0">
                <a:ea typeface="黑体" panose="02010609060101010101" pitchFamily="49" charset="-122"/>
              </a:defRPr>
            </a:lvl3pPr>
            <a:lvl4pPr>
              <a:defRPr sz="1600" baseline="0">
                <a:ea typeface="黑体" panose="02010609060101010101" pitchFamily="49" charset="-122"/>
              </a:defRPr>
            </a:lvl4pPr>
            <a:lvl5pPr>
              <a:defRPr sz="1600" baseline="0">
                <a:ea typeface="黑体" panose="02010609060101010101" pitchFamily="49" charset="-122"/>
              </a:defRPr>
            </a:lvl5pPr>
          </a:lstStyle>
          <a:p>
            <a:pPr lvl="0"/>
            <a:r>
              <a:rPr lang="zh-CN" altLang="en-US" dirty="0"/>
              <a:t>内容</a:t>
            </a:r>
            <a:endParaRPr lang="en-US" altLang="zh-CN" dirty="0"/>
          </a:p>
        </p:txBody>
      </p:sp>
      <p:sp>
        <p:nvSpPr>
          <p:cNvPr id="6" name="Slide Number Placeholder 5"/>
          <p:cNvSpPr>
            <a:spLocks noGrp="1"/>
          </p:cNvSpPr>
          <p:nvPr>
            <p:ph type="sldNum" sz="quarter" idx="12"/>
          </p:nvPr>
        </p:nvSpPr>
        <p:spPr/>
        <p:txBody>
          <a:bodyPr/>
          <a:lstStyle>
            <a:lvl1pPr>
              <a:defRPr>
                <a:latin typeface="+mn-lt"/>
              </a:defRPr>
            </a:lvl1pPr>
          </a:lstStyle>
          <a:p>
            <a:fld id="{B6F15528-21DE-4FAA-801E-634DDDAF4B2B}" type="slidenum">
              <a:rPr lang="en-US" smtClean="0"/>
              <a:pPr/>
              <a:t>‹#›</a:t>
            </a:fld>
            <a:endParaRPr lang="en-US"/>
          </a:p>
        </p:txBody>
      </p:sp>
      <p:sp>
        <p:nvSpPr>
          <p:cNvPr id="12" name="Text Placeholder 11"/>
          <p:cNvSpPr>
            <a:spLocks noGrp="1"/>
          </p:cNvSpPr>
          <p:nvPr>
            <p:ph type="body" sz="quarter" idx="19" hasCustomPrompt="1"/>
          </p:nvPr>
        </p:nvSpPr>
        <p:spPr>
          <a:xfrm>
            <a:off x="252000" y="333381"/>
            <a:ext cx="8640000" cy="583475"/>
          </a:xfrm>
        </p:spPr>
        <p:txBody>
          <a:bodyPr anchor="ctr">
            <a:noAutofit/>
          </a:bodyPr>
          <a:lstStyle>
            <a:lvl1pPr marL="0" indent="0" algn="just">
              <a:spcBef>
                <a:spcPts val="0"/>
              </a:spcBef>
              <a:buFontTx/>
              <a:buNone/>
              <a:defRPr sz="2800" b="0" i="0" baseline="0">
                <a:latin typeface="+mn-lt"/>
                <a:ea typeface="Microsoft YaHei" panose="020B0503020204020204" pitchFamily="34" charset="-122"/>
                <a:cs typeface="Times New Roman" panose="02020603050405020304" pitchFamily="18" charset="0"/>
              </a:defRPr>
            </a:lvl1pPr>
          </a:lstStyle>
          <a:p>
            <a:pPr lvl="0"/>
            <a:r>
              <a:rPr lang="zh-CN" altLang="en-US" dirty="0"/>
              <a:t>      本节聚焦</a:t>
            </a:r>
          </a:p>
        </p:txBody>
      </p:sp>
      <p:grpSp>
        <p:nvGrpSpPr>
          <p:cNvPr id="7" name="组合 6">
            <a:extLst>
              <a:ext uri="{FF2B5EF4-FFF2-40B4-BE49-F238E27FC236}">
                <a16:creationId xmlns:a16="http://schemas.microsoft.com/office/drawing/2014/main" id="{ADDA8BC1-8CF4-6B46-A236-4A1E36A94853}"/>
              </a:ext>
            </a:extLst>
          </p:cNvPr>
          <p:cNvGrpSpPr>
            <a:grpSpLocks noChangeAspect="1"/>
          </p:cNvGrpSpPr>
          <p:nvPr userDrawn="1"/>
        </p:nvGrpSpPr>
        <p:grpSpPr>
          <a:xfrm>
            <a:off x="252000" y="355118"/>
            <a:ext cx="540000" cy="540000"/>
            <a:chOff x="1313656" y="2274887"/>
            <a:chExt cx="3910012" cy="3910012"/>
          </a:xfrm>
        </p:grpSpPr>
        <p:sp>
          <p:nvSpPr>
            <p:cNvPr id="8" name="椭圆 7">
              <a:extLst>
                <a:ext uri="{FF2B5EF4-FFF2-40B4-BE49-F238E27FC236}">
                  <a16:creationId xmlns:a16="http://schemas.microsoft.com/office/drawing/2014/main" id="{DE64A671-BF46-324E-982C-B9F918899172}"/>
                </a:ext>
              </a:extLst>
            </p:cNvPr>
            <p:cNvSpPr/>
            <p:nvPr/>
          </p:nvSpPr>
          <p:spPr>
            <a:xfrm>
              <a:off x="1313656" y="2274887"/>
              <a:ext cx="3910012" cy="3910012"/>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9" name="椭圆 8">
              <a:extLst>
                <a:ext uri="{FF2B5EF4-FFF2-40B4-BE49-F238E27FC236}">
                  <a16:creationId xmlns:a16="http://schemas.microsoft.com/office/drawing/2014/main" id="{D7270E0F-895E-8548-9645-92E98BC35C84}"/>
                </a:ext>
              </a:extLst>
            </p:cNvPr>
            <p:cNvSpPr/>
            <p:nvPr/>
          </p:nvSpPr>
          <p:spPr>
            <a:xfrm>
              <a:off x="2095659" y="3056889"/>
              <a:ext cx="2346007" cy="2346007"/>
            </a:xfrm>
            <a:prstGeom prst="ellipse">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0" name="椭圆 9">
              <a:extLst>
                <a:ext uri="{FF2B5EF4-FFF2-40B4-BE49-F238E27FC236}">
                  <a16:creationId xmlns:a16="http://schemas.microsoft.com/office/drawing/2014/main" id="{D5669AAE-ED0A-D947-98F4-0A68D2281A76}"/>
                </a:ext>
              </a:extLst>
            </p:cNvPr>
            <p:cNvSpPr/>
            <p:nvPr/>
          </p:nvSpPr>
          <p:spPr>
            <a:xfrm>
              <a:off x="2877661" y="3838892"/>
              <a:ext cx="782002" cy="782002"/>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spTree>
    <p:extLst>
      <p:ext uri="{BB962C8B-B14F-4D97-AF65-F5344CB8AC3E}">
        <p14:creationId xmlns:p14="http://schemas.microsoft.com/office/powerpoint/2010/main" val="379470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2000" y="972000"/>
            <a:ext cx="8640000" cy="5212800"/>
          </a:xfrm>
        </p:spPr>
        <p:txBody>
          <a:bodyPr>
            <a:normAutofit/>
          </a:bodyPr>
          <a:lstStyle>
            <a:lvl1pPr marL="0" indent="0" algn="just" defTabSz="432000">
              <a:lnSpc>
                <a:spcPct val="150000"/>
              </a:lnSpc>
              <a:spcBef>
                <a:spcPts val="0"/>
              </a:spcBef>
              <a:buFontTx/>
              <a:buNone/>
              <a:tabLst>
                <a:tab pos="432000" algn="l"/>
              </a:tabLst>
              <a:defRPr sz="2800" b="0" i="0" baseline="0">
                <a:latin typeface="+mn-lt"/>
                <a:ea typeface="Microsoft YaHei" panose="020B0503020204020204" pitchFamily="34" charset="-122"/>
                <a:cs typeface="Times New Roman" panose="02020603050405020304" pitchFamily="18" charset="0"/>
              </a:defRPr>
            </a:lvl1pPr>
            <a:lvl2pPr marL="457200" indent="0">
              <a:lnSpc>
                <a:spcPct val="100000"/>
              </a:lnSpc>
              <a:buFontTx/>
              <a:buNone/>
              <a:defRPr sz="2000" baseline="0">
                <a:ea typeface="黑体" panose="02010609060101010101" pitchFamily="49" charset="-122"/>
              </a:defRPr>
            </a:lvl2pPr>
            <a:lvl3pPr>
              <a:defRPr sz="1800" baseline="0">
                <a:ea typeface="黑体" panose="02010609060101010101" pitchFamily="49" charset="-122"/>
              </a:defRPr>
            </a:lvl3pPr>
            <a:lvl4pPr>
              <a:defRPr sz="1600" baseline="0">
                <a:ea typeface="黑体" panose="02010609060101010101" pitchFamily="49" charset="-122"/>
              </a:defRPr>
            </a:lvl4pPr>
            <a:lvl5pPr>
              <a:defRPr sz="1600" baseline="0">
                <a:ea typeface="黑体" panose="02010609060101010101" pitchFamily="49" charset="-122"/>
              </a:defRPr>
            </a:lvl5pPr>
          </a:lstStyle>
          <a:p>
            <a:pPr lvl="0"/>
            <a:r>
              <a:rPr lang="zh-CN" altLang="en-US" dirty="0"/>
              <a:t>内容</a:t>
            </a:r>
            <a:endParaRPr lang="en-US" altLang="zh-CN" dirty="0"/>
          </a:p>
        </p:txBody>
      </p:sp>
      <p:sp>
        <p:nvSpPr>
          <p:cNvPr id="6" name="Slide Number Placeholder 5"/>
          <p:cNvSpPr>
            <a:spLocks noGrp="1"/>
          </p:cNvSpPr>
          <p:nvPr>
            <p:ph type="sldNum" sz="quarter" idx="12"/>
          </p:nvPr>
        </p:nvSpPr>
        <p:spPr/>
        <p:txBody>
          <a:bodyPr/>
          <a:lstStyle>
            <a:lvl1pPr>
              <a:defRPr>
                <a:latin typeface="+mn-lt"/>
              </a:defRPr>
            </a:lvl1pPr>
          </a:lstStyle>
          <a:p>
            <a:fld id="{B6F15528-21DE-4FAA-801E-634DDDAF4B2B}" type="slidenum">
              <a:rPr lang="en-US" smtClean="0"/>
              <a:pPr/>
              <a:t>‹#›</a:t>
            </a:fld>
            <a:endParaRPr lang="en-US"/>
          </a:p>
        </p:txBody>
      </p:sp>
      <p:sp>
        <p:nvSpPr>
          <p:cNvPr id="12" name="Text Placeholder 11"/>
          <p:cNvSpPr>
            <a:spLocks noGrp="1"/>
          </p:cNvSpPr>
          <p:nvPr>
            <p:ph type="body" sz="quarter" idx="19" hasCustomPrompt="1"/>
          </p:nvPr>
        </p:nvSpPr>
        <p:spPr>
          <a:xfrm>
            <a:off x="252000" y="333381"/>
            <a:ext cx="8640000" cy="583475"/>
          </a:xfrm>
        </p:spPr>
        <p:txBody>
          <a:bodyPr anchor="ctr">
            <a:noAutofit/>
          </a:bodyPr>
          <a:lstStyle>
            <a:lvl1pPr marL="0" indent="0" algn="just">
              <a:spcBef>
                <a:spcPts val="0"/>
              </a:spcBef>
              <a:buFontTx/>
              <a:buNone/>
              <a:defRPr sz="2800" b="0" i="0" baseline="0">
                <a:latin typeface="+mn-lt"/>
                <a:ea typeface="Microsoft YaHei" panose="020B0503020204020204" pitchFamily="34" charset="-122"/>
                <a:cs typeface="Times New Roman" panose="02020603050405020304" pitchFamily="18" charset="0"/>
              </a:defRPr>
            </a:lvl1pPr>
          </a:lstStyle>
          <a:p>
            <a:pPr lvl="0"/>
            <a:r>
              <a:rPr lang="zh-CN" altLang="en-US" dirty="0"/>
              <a:t>       问题探讨</a:t>
            </a:r>
          </a:p>
        </p:txBody>
      </p:sp>
      <p:pic>
        <p:nvPicPr>
          <p:cNvPr id="7" name="内容占位符 10" descr="图标&#10;&#10;描述已自动生成">
            <a:extLst>
              <a:ext uri="{FF2B5EF4-FFF2-40B4-BE49-F238E27FC236}">
                <a16:creationId xmlns:a16="http://schemas.microsoft.com/office/drawing/2014/main" id="{9BBA2FBD-E740-7C43-AC1B-820D289784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946" y="458720"/>
            <a:ext cx="360000" cy="360000"/>
          </a:xfrm>
          <a:prstGeom prst="rect">
            <a:avLst/>
          </a:prstGeom>
        </p:spPr>
      </p:pic>
      <p:sp>
        <p:nvSpPr>
          <p:cNvPr id="8" name="椭圆 7">
            <a:extLst>
              <a:ext uri="{FF2B5EF4-FFF2-40B4-BE49-F238E27FC236}">
                <a16:creationId xmlns:a16="http://schemas.microsoft.com/office/drawing/2014/main" id="{E196E39F-C614-6446-B9DF-BB51EF3FBF54}"/>
              </a:ext>
            </a:extLst>
          </p:cNvPr>
          <p:cNvSpPr/>
          <p:nvPr userDrawn="1"/>
        </p:nvSpPr>
        <p:spPr>
          <a:xfrm>
            <a:off x="268946" y="368720"/>
            <a:ext cx="540000" cy="540000"/>
          </a:xfrm>
          <a:prstGeom prst="ellipse">
            <a:avLst/>
          </a:prstGeom>
          <a:noFill/>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Tree>
    <p:extLst>
      <p:ext uri="{BB962C8B-B14F-4D97-AF65-F5344CB8AC3E}">
        <p14:creationId xmlns:p14="http://schemas.microsoft.com/office/powerpoint/2010/main" val="413153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2000" y="972000"/>
            <a:ext cx="8640000" cy="5212800"/>
          </a:xfrm>
        </p:spPr>
        <p:txBody>
          <a:bodyPr>
            <a:normAutofit/>
          </a:bodyPr>
          <a:lstStyle>
            <a:lvl1pPr marL="0" indent="0" algn="just" defTabSz="432000">
              <a:lnSpc>
                <a:spcPct val="150000"/>
              </a:lnSpc>
              <a:spcBef>
                <a:spcPts val="0"/>
              </a:spcBef>
              <a:buFontTx/>
              <a:buNone/>
              <a:tabLst>
                <a:tab pos="432000" algn="l"/>
              </a:tabLst>
              <a:defRPr sz="2800" b="0" i="0" baseline="0">
                <a:latin typeface="+mn-lt"/>
                <a:ea typeface="Microsoft YaHei" panose="020B0503020204020204" pitchFamily="34" charset="-122"/>
                <a:cs typeface="Times New Roman" panose="02020603050405020304" pitchFamily="18" charset="0"/>
              </a:defRPr>
            </a:lvl1pPr>
            <a:lvl2pPr marL="457200" indent="0">
              <a:lnSpc>
                <a:spcPct val="100000"/>
              </a:lnSpc>
              <a:buFontTx/>
              <a:buNone/>
              <a:defRPr sz="2000" baseline="0">
                <a:ea typeface="黑体" panose="02010609060101010101" pitchFamily="49" charset="-122"/>
              </a:defRPr>
            </a:lvl2pPr>
            <a:lvl3pPr>
              <a:defRPr sz="1800" baseline="0">
                <a:ea typeface="黑体" panose="02010609060101010101" pitchFamily="49" charset="-122"/>
              </a:defRPr>
            </a:lvl3pPr>
            <a:lvl4pPr>
              <a:defRPr sz="1600" baseline="0">
                <a:ea typeface="黑体" panose="02010609060101010101" pitchFamily="49" charset="-122"/>
              </a:defRPr>
            </a:lvl4pPr>
            <a:lvl5pPr>
              <a:defRPr sz="1600" baseline="0">
                <a:ea typeface="黑体" panose="02010609060101010101" pitchFamily="49" charset="-122"/>
              </a:defRPr>
            </a:lvl5pPr>
          </a:lstStyle>
          <a:p>
            <a:pPr lvl="0"/>
            <a:r>
              <a:rPr lang="zh-CN" altLang="en-US" dirty="0"/>
              <a:t>内容</a:t>
            </a:r>
            <a:endParaRPr lang="en-US" altLang="zh-CN"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 Placeholder 11"/>
          <p:cNvSpPr>
            <a:spLocks noGrp="1"/>
          </p:cNvSpPr>
          <p:nvPr>
            <p:ph type="body" sz="quarter" idx="19" hasCustomPrompt="1"/>
          </p:nvPr>
        </p:nvSpPr>
        <p:spPr>
          <a:xfrm>
            <a:off x="252000" y="332656"/>
            <a:ext cx="8640000" cy="583475"/>
          </a:xfrm>
        </p:spPr>
        <p:txBody>
          <a:bodyPr anchor="ctr">
            <a:noAutofit/>
          </a:bodyPr>
          <a:lstStyle>
            <a:lvl1pPr marL="0" indent="0" algn="just">
              <a:spcBef>
                <a:spcPts val="0"/>
              </a:spcBef>
              <a:buFontTx/>
              <a:buNone/>
              <a:defRPr sz="2800" b="0" i="0" baseline="0">
                <a:latin typeface="+mn-lt"/>
                <a:ea typeface="Microsoft YaHei" panose="020B0503020204020204" pitchFamily="34" charset="-122"/>
                <a:cs typeface="Times New Roman" panose="02020603050405020304" pitchFamily="18" charset="0"/>
              </a:defRPr>
            </a:lvl1pPr>
          </a:lstStyle>
          <a:p>
            <a:pPr lvl="0"/>
            <a:r>
              <a:rPr lang="zh-CN" altLang="en-US" dirty="0"/>
              <a:t>       思考</a:t>
            </a:r>
            <a:r>
              <a:rPr lang="en-US" altLang="zh-CN" dirty="0"/>
              <a:t>·</a:t>
            </a:r>
            <a:r>
              <a:rPr lang="zh-CN" altLang="en-US" dirty="0"/>
              <a:t>讨论</a:t>
            </a:r>
          </a:p>
        </p:txBody>
      </p:sp>
      <p:grpSp>
        <p:nvGrpSpPr>
          <p:cNvPr id="7" name="组合 6">
            <a:extLst>
              <a:ext uri="{FF2B5EF4-FFF2-40B4-BE49-F238E27FC236}">
                <a16:creationId xmlns:a16="http://schemas.microsoft.com/office/drawing/2014/main" id="{1C26BFCB-E221-154E-B187-B6CDC565C063}"/>
              </a:ext>
            </a:extLst>
          </p:cNvPr>
          <p:cNvGrpSpPr>
            <a:grpSpLocks noChangeAspect="1"/>
          </p:cNvGrpSpPr>
          <p:nvPr userDrawn="1"/>
        </p:nvGrpSpPr>
        <p:grpSpPr>
          <a:xfrm>
            <a:off x="287584" y="354393"/>
            <a:ext cx="540000" cy="540000"/>
            <a:chOff x="2736774" y="1981226"/>
            <a:chExt cx="3816422" cy="3816424"/>
          </a:xfrm>
        </p:grpSpPr>
        <p:pic>
          <p:nvPicPr>
            <p:cNvPr id="4" name="图片 3" descr="图标&#10;&#10;描述已自动生成">
              <a:extLst>
                <a:ext uri="{FF2B5EF4-FFF2-40B4-BE49-F238E27FC236}">
                  <a16:creationId xmlns:a16="http://schemas.microsoft.com/office/drawing/2014/main" id="{C748ED6D-103B-1D48-8AB8-FBE10B1B29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946" t="23628" r="24947" b="17555"/>
            <a:stretch/>
          </p:blipFill>
          <p:spPr>
            <a:xfrm>
              <a:off x="3203848" y="2204864"/>
              <a:ext cx="2736304" cy="3211970"/>
            </a:xfrm>
            <a:prstGeom prst="rect">
              <a:avLst/>
            </a:prstGeom>
          </p:spPr>
        </p:pic>
        <p:sp>
          <p:nvSpPr>
            <p:cNvPr id="5" name="椭圆 4">
              <a:extLst>
                <a:ext uri="{FF2B5EF4-FFF2-40B4-BE49-F238E27FC236}">
                  <a16:creationId xmlns:a16="http://schemas.microsoft.com/office/drawing/2014/main" id="{F191B07B-0612-B645-908D-CE59120691C7}"/>
                </a:ext>
              </a:extLst>
            </p:cNvPr>
            <p:cNvSpPr/>
            <p:nvPr userDrawn="1"/>
          </p:nvSpPr>
          <p:spPr>
            <a:xfrm>
              <a:off x="2736774" y="1981226"/>
              <a:ext cx="3816422" cy="3816424"/>
            </a:xfrm>
            <a:prstGeom prst="ellipse">
              <a:avLst/>
            </a:prstGeom>
            <a:noFill/>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grpSp>
    </p:spTree>
    <p:extLst>
      <p:ext uri="{BB962C8B-B14F-4D97-AF65-F5344CB8AC3E}">
        <p14:creationId xmlns:p14="http://schemas.microsoft.com/office/powerpoint/2010/main" val="400762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2000" y="972000"/>
            <a:ext cx="8640000" cy="5212800"/>
          </a:xfrm>
        </p:spPr>
        <p:txBody>
          <a:bodyPr>
            <a:normAutofit/>
          </a:bodyPr>
          <a:lstStyle>
            <a:lvl1pPr marL="0" indent="0" algn="just" defTabSz="432000">
              <a:lnSpc>
                <a:spcPct val="150000"/>
              </a:lnSpc>
              <a:spcBef>
                <a:spcPts val="0"/>
              </a:spcBef>
              <a:buFont typeface="Arial" panose="020B0604020202020204" pitchFamily="34" charset="0"/>
              <a:buChar char="•"/>
              <a:tabLst>
                <a:tab pos="432000" algn="l"/>
              </a:tabLst>
              <a:defRPr sz="2800" b="0" i="0" baseline="0">
                <a:latin typeface="+mn-lt"/>
                <a:ea typeface="Microsoft YaHei" panose="020B0503020204020204" pitchFamily="34" charset="-122"/>
                <a:cs typeface="Times New Roman" panose="02020603050405020304" pitchFamily="18" charset="0"/>
              </a:defRPr>
            </a:lvl1pPr>
            <a:lvl2pPr marL="457200" indent="0">
              <a:lnSpc>
                <a:spcPct val="100000"/>
              </a:lnSpc>
              <a:buFontTx/>
              <a:buNone/>
              <a:defRPr sz="2000" baseline="0">
                <a:ea typeface="黑体" panose="02010609060101010101" pitchFamily="49" charset="-122"/>
              </a:defRPr>
            </a:lvl2pPr>
            <a:lvl3pPr>
              <a:defRPr sz="1800" baseline="0">
                <a:ea typeface="黑体" panose="02010609060101010101" pitchFamily="49" charset="-122"/>
              </a:defRPr>
            </a:lvl3pPr>
            <a:lvl4pPr>
              <a:defRPr sz="1600" baseline="0">
                <a:ea typeface="黑体" panose="02010609060101010101" pitchFamily="49" charset="-122"/>
              </a:defRPr>
            </a:lvl4pPr>
            <a:lvl5pPr>
              <a:defRPr sz="1600" baseline="0">
                <a:ea typeface="黑体" panose="02010609060101010101" pitchFamily="49" charset="-122"/>
              </a:defRPr>
            </a:lvl5pPr>
          </a:lstStyle>
          <a:p>
            <a:pPr lvl="0"/>
            <a:r>
              <a:rPr lang="zh-CN" altLang="en-US" dirty="0"/>
              <a:t>内容</a:t>
            </a:r>
            <a:endParaRPr lang="en-US" altLang="zh-CN" dirty="0"/>
          </a:p>
        </p:txBody>
      </p:sp>
      <p:sp>
        <p:nvSpPr>
          <p:cNvPr id="6" name="Slide Number Placeholder 5"/>
          <p:cNvSpPr>
            <a:spLocks noGrp="1"/>
          </p:cNvSpPr>
          <p:nvPr>
            <p:ph type="sldNum" sz="quarter" idx="12"/>
          </p:nvPr>
        </p:nvSpPr>
        <p:spPr/>
        <p:txBody>
          <a:bodyPr/>
          <a:lstStyle>
            <a:lvl1pPr>
              <a:defRPr>
                <a:latin typeface="+mn-lt"/>
              </a:defRPr>
            </a:lvl1pPr>
          </a:lstStyle>
          <a:p>
            <a:fld id="{B6F15528-21DE-4FAA-801E-634DDDAF4B2B}" type="slidenum">
              <a:rPr lang="en-US" smtClean="0"/>
              <a:pPr/>
              <a:t>‹#›</a:t>
            </a:fld>
            <a:endParaRPr lang="en-US"/>
          </a:p>
        </p:txBody>
      </p:sp>
      <p:sp>
        <p:nvSpPr>
          <p:cNvPr id="11" name="Text Placeholder 11">
            <a:extLst>
              <a:ext uri="{FF2B5EF4-FFF2-40B4-BE49-F238E27FC236}">
                <a16:creationId xmlns:a16="http://schemas.microsoft.com/office/drawing/2014/main" id="{C83EEC41-B3C9-884E-BF9B-459A39CC0E64}"/>
              </a:ext>
            </a:extLst>
          </p:cNvPr>
          <p:cNvSpPr>
            <a:spLocks noGrp="1"/>
          </p:cNvSpPr>
          <p:nvPr>
            <p:ph type="body" sz="quarter" idx="19" hasCustomPrompt="1"/>
          </p:nvPr>
        </p:nvSpPr>
        <p:spPr>
          <a:xfrm>
            <a:off x="252000" y="333381"/>
            <a:ext cx="8640000" cy="583475"/>
          </a:xfrm>
        </p:spPr>
        <p:txBody>
          <a:bodyPr anchor="ctr">
            <a:noAutofit/>
          </a:bodyPr>
          <a:lstStyle>
            <a:lvl1pPr marL="0" indent="0" algn="just">
              <a:spcBef>
                <a:spcPts val="0"/>
              </a:spcBef>
              <a:buFontTx/>
              <a:buNone/>
              <a:defRPr sz="2800" b="0" i="0" baseline="0">
                <a:latin typeface="+mn-lt"/>
                <a:ea typeface="Microsoft YaHei" panose="020B0503020204020204" pitchFamily="34" charset="-122"/>
                <a:cs typeface="Times New Roman" panose="02020603050405020304" pitchFamily="18" charset="0"/>
              </a:defRPr>
            </a:lvl1pPr>
          </a:lstStyle>
          <a:p>
            <a:pPr lvl="0"/>
            <a:r>
              <a:rPr lang="zh-CN" altLang="en-US" dirty="0"/>
              <a:t>      探究</a:t>
            </a:r>
            <a:r>
              <a:rPr lang="en-US" altLang="zh-CN" dirty="0"/>
              <a:t>·</a:t>
            </a:r>
            <a:r>
              <a:rPr lang="zh-CN" altLang="en-US" dirty="0"/>
              <a:t>实践</a:t>
            </a:r>
          </a:p>
        </p:txBody>
      </p:sp>
      <p:grpSp>
        <p:nvGrpSpPr>
          <p:cNvPr id="13" name="组合 12">
            <a:extLst>
              <a:ext uri="{FF2B5EF4-FFF2-40B4-BE49-F238E27FC236}">
                <a16:creationId xmlns:a16="http://schemas.microsoft.com/office/drawing/2014/main" id="{483B356C-65F0-6B48-980D-9B0EF1A1816D}"/>
              </a:ext>
            </a:extLst>
          </p:cNvPr>
          <p:cNvGrpSpPr>
            <a:grpSpLocks noChangeAspect="1"/>
          </p:cNvGrpSpPr>
          <p:nvPr userDrawn="1"/>
        </p:nvGrpSpPr>
        <p:grpSpPr>
          <a:xfrm>
            <a:off x="252000" y="355118"/>
            <a:ext cx="540000" cy="540000"/>
            <a:chOff x="2624239" y="1556792"/>
            <a:chExt cx="2743071" cy="2743071"/>
          </a:xfrm>
        </p:grpSpPr>
        <p:sp>
          <p:nvSpPr>
            <p:cNvPr id="14" name="椭圆 13">
              <a:extLst>
                <a:ext uri="{FF2B5EF4-FFF2-40B4-BE49-F238E27FC236}">
                  <a16:creationId xmlns:a16="http://schemas.microsoft.com/office/drawing/2014/main" id="{44F90B5E-4F90-8946-A3FA-A383818D4998}"/>
                </a:ext>
              </a:extLst>
            </p:cNvPr>
            <p:cNvSpPr>
              <a:spLocks noChangeAspect="1"/>
            </p:cNvSpPr>
            <p:nvPr/>
          </p:nvSpPr>
          <p:spPr>
            <a:xfrm>
              <a:off x="2624239" y="1556792"/>
              <a:ext cx="2743071" cy="2743071"/>
            </a:xfrm>
            <a:prstGeom prst="ellipse">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15" name="任意形状 14">
              <a:extLst>
                <a:ext uri="{FF2B5EF4-FFF2-40B4-BE49-F238E27FC236}">
                  <a16:creationId xmlns:a16="http://schemas.microsoft.com/office/drawing/2014/main" id="{52162809-6975-1C4E-9348-46CAB9544F77}"/>
                </a:ext>
              </a:extLst>
            </p:cNvPr>
            <p:cNvSpPr/>
            <p:nvPr/>
          </p:nvSpPr>
          <p:spPr>
            <a:xfrm>
              <a:off x="3815775" y="2888799"/>
              <a:ext cx="360000" cy="360000"/>
            </a:xfrm>
            <a:custGeom>
              <a:avLst/>
              <a:gdLst>
                <a:gd name="connsiteX0" fmla="*/ 0 w 798750"/>
                <a:gd name="connsiteY0" fmla="*/ 399375 h 798750"/>
                <a:gd name="connsiteX1" fmla="*/ 399375 w 798750"/>
                <a:gd name="connsiteY1" fmla="*/ 0 h 798750"/>
                <a:gd name="connsiteX2" fmla="*/ 798750 w 798750"/>
                <a:gd name="connsiteY2" fmla="*/ 399375 h 798750"/>
                <a:gd name="connsiteX3" fmla="*/ 399375 w 798750"/>
                <a:gd name="connsiteY3" fmla="*/ 798750 h 798750"/>
                <a:gd name="connsiteX4" fmla="*/ 0 w 798750"/>
                <a:gd name="connsiteY4" fmla="*/ 399375 h 79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750" h="798750">
                  <a:moveTo>
                    <a:pt x="0" y="399375"/>
                  </a:moveTo>
                  <a:cubicBezTo>
                    <a:pt x="0" y="178806"/>
                    <a:pt x="178806" y="0"/>
                    <a:pt x="399375" y="0"/>
                  </a:cubicBezTo>
                  <a:cubicBezTo>
                    <a:pt x="619944" y="0"/>
                    <a:pt x="798750" y="178806"/>
                    <a:pt x="798750" y="399375"/>
                  </a:cubicBezTo>
                  <a:cubicBezTo>
                    <a:pt x="798750" y="619944"/>
                    <a:pt x="619944" y="798750"/>
                    <a:pt x="399375" y="798750"/>
                  </a:cubicBezTo>
                  <a:cubicBezTo>
                    <a:pt x="178806" y="798750"/>
                    <a:pt x="0" y="619944"/>
                    <a:pt x="0" y="399375"/>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8404" tIns="128404" rIns="128404" bIns="128404" numCol="1" spcCol="1270" anchor="ctr" anchorCtr="0">
              <a:noAutofit/>
            </a:bodyPr>
            <a:lstStyle/>
            <a:p>
              <a:pPr marL="0" lvl="0" indent="0" algn="ctr" defTabSz="800100">
                <a:lnSpc>
                  <a:spcPct val="90000"/>
                </a:lnSpc>
                <a:spcBef>
                  <a:spcPct val="0"/>
                </a:spcBef>
                <a:spcAft>
                  <a:spcPct val="35000"/>
                </a:spcAft>
                <a:buNone/>
              </a:pPr>
              <a:endParaRPr lang="zh-CN" altLang="en-US" sz="1800" kern="1200"/>
            </a:p>
          </p:txBody>
        </p:sp>
        <p:sp>
          <p:nvSpPr>
            <p:cNvPr id="16" name="任意形状 15">
              <a:extLst>
                <a:ext uri="{FF2B5EF4-FFF2-40B4-BE49-F238E27FC236}">
                  <a16:creationId xmlns:a16="http://schemas.microsoft.com/office/drawing/2014/main" id="{7F2422C2-1239-E645-978F-DA27E42C91D2}"/>
                </a:ext>
              </a:extLst>
            </p:cNvPr>
            <p:cNvSpPr/>
            <p:nvPr/>
          </p:nvSpPr>
          <p:spPr>
            <a:xfrm rot="16200000">
              <a:off x="3765802" y="2633863"/>
              <a:ext cx="459948" cy="49922"/>
            </a:xfrm>
            <a:custGeom>
              <a:avLst/>
              <a:gdLst>
                <a:gd name="connsiteX0" fmla="*/ 0 w 240573"/>
                <a:gd name="connsiteY0" fmla="*/ 24960 h 49921"/>
                <a:gd name="connsiteX1" fmla="*/ 240573 w 240573"/>
                <a:gd name="connsiteY1" fmla="*/ 24960 h 49921"/>
              </a:gdLst>
              <a:ahLst/>
              <a:cxnLst>
                <a:cxn ang="0">
                  <a:pos x="connsiteX0" y="connsiteY0"/>
                </a:cxn>
                <a:cxn ang="0">
                  <a:pos x="connsiteX1" y="connsiteY1"/>
                </a:cxn>
              </a:cxnLst>
              <a:rect l="l" t="t" r="r" b="b"/>
              <a:pathLst>
                <a:path w="240573" h="49921">
                  <a:moveTo>
                    <a:pt x="0" y="24960"/>
                  </a:moveTo>
                  <a:lnTo>
                    <a:pt x="240573" y="24960"/>
                  </a:lnTo>
                </a:path>
              </a:pathLst>
            </a:custGeom>
            <a:noFill/>
            <a:ln>
              <a:solidFill>
                <a:schemeClr val="bg1"/>
              </a:solidFill>
            </a:ln>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126972" tIns="18946" rIns="126973" bIns="18947" numCol="1" spcCol="1270" anchor="ctr" anchorCtr="0">
              <a:noAutofit/>
            </a:bodyPr>
            <a:lstStyle/>
            <a:p>
              <a:pPr marL="0" lvl="0" indent="0" algn="ctr" defTabSz="222250">
                <a:lnSpc>
                  <a:spcPct val="90000"/>
                </a:lnSpc>
                <a:spcBef>
                  <a:spcPct val="0"/>
                </a:spcBef>
                <a:spcAft>
                  <a:spcPct val="35000"/>
                </a:spcAft>
                <a:buNone/>
              </a:pPr>
              <a:endParaRPr lang="zh-CN" altLang="en-US" sz="500" kern="1200"/>
            </a:p>
          </p:txBody>
        </p:sp>
        <p:sp>
          <p:nvSpPr>
            <p:cNvPr id="17" name="任意形状 16">
              <a:extLst>
                <a:ext uri="{FF2B5EF4-FFF2-40B4-BE49-F238E27FC236}">
                  <a16:creationId xmlns:a16="http://schemas.microsoft.com/office/drawing/2014/main" id="{764F3FC8-4862-464E-B956-F5AD7C4C6060}"/>
                </a:ext>
              </a:extLst>
            </p:cNvPr>
            <p:cNvSpPr/>
            <p:nvPr/>
          </p:nvSpPr>
          <p:spPr>
            <a:xfrm>
              <a:off x="3596400" y="1630101"/>
              <a:ext cx="798750" cy="798750"/>
            </a:xfrm>
            <a:custGeom>
              <a:avLst/>
              <a:gdLst>
                <a:gd name="connsiteX0" fmla="*/ 0 w 798750"/>
                <a:gd name="connsiteY0" fmla="*/ 399375 h 798750"/>
                <a:gd name="connsiteX1" fmla="*/ 399375 w 798750"/>
                <a:gd name="connsiteY1" fmla="*/ 0 h 798750"/>
                <a:gd name="connsiteX2" fmla="*/ 798750 w 798750"/>
                <a:gd name="connsiteY2" fmla="*/ 399375 h 798750"/>
                <a:gd name="connsiteX3" fmla="*/ 399375 w 798750"/>
                <a:gd name="connsiteY3" fmla="*/ 798750 h 798750"/>
                <a:gd name="connsiteX4" fmla="*/ 0 w 798750"/>
                <a:gd name="connsiteY4" fmla="*/ 399375 h 79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750" h="798750">
                  <a:moveTo>
                    <a:pt x="0" y="399375"/>
                  </a:moveTo>
                  <a:cubicBezTo>
                    <a:pt x="0" y="178806"/>
                    <a:pt x="178806" y="0"/>
                    <a:pt x="399375" y="0"/>
                  </a:cubicBezTo>
                  <a:cubicBezTo>
                    <a:pt x="619944" y="0"/>
                    <a:pt x="798750" y="178806"/>
                    <a:pt x="798750" y="399375"/>
                  </a:cubicBezTo>
                  <a:cubicBezTo>
                    <a:pt x="798750" y="619944"/>
                    <a:pt x="619944" y="798750"/>
                    <a:pt x="399375" y="798750"/>
                  </a:cubicBezTo>
                  <a:cubicBezTo>
                    <a:pt x="178806" y="798750"/>
                    <a:pt x="0" y="619944"/>
                    <a:pt x="0" y="399375"/>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404" tIns="128404" rIns="128404" bIns="128404" numCol="1" spcCol="1270" anchor="ctr" anchorCtr="0">
              <a:noAutofit/>
            </a:bodyPr>
            <a:lstStyle/>
            <a:p>
              <a:pPr marL="0" lvl="0" indent="0" algn="ctr" defTabSz="800100">
                <a:lnSpc>
                  <a:spcPct val="90000"/>
                </a:lnSpc>
                <a:spcBef>
                  <a:spcPct val="0"/>
                </a:spcBef>
                <a:spcAft>
                  <a:spcPct val="35000"/>
                </a:spcAft>
                <a:buNone/>
              </a:pPr>
              <a:endParaRPr lang="zh-CN" altLang="en-US" sz="1800" kern="1200"/>
            </a:p>
          </p:txBody>
        </p:sp>
        <p:sp>
          <p:nvSpPr>
            <p:cNvPr id="18" name="任意形状 17">
              <a:extLst>
                <a:ext uri="{FF2B5EF4-FFF2-40B4-BE49-F238E27FC236}">
                  <a16:creationId xmlns:a16="http://schemas.microsoft.com/office/drawing/2014/main" id="{C5085AE2-0B71-2F49-99C3-DC49021C7AAA}"/>
                </a:ext>
              </a:extLst>
            </p:cNvPr>
            <p:cNvSpPr/>
            <p:nvPr/>
          </p:nvSpPr>
          <p:spPr>
            <a:xfrm>
              <a:off x="4175775" y="3043838"/>
              <a:ext cx="459949" cy="49923"/>
            </a:xfrm>
            <a:custGeom>
              <a:avLst/>
              <a:gdLst>
                <a:gd name="connsiteX0" fmla="*/ 0 w 240573"/>
                <a:gd name="connsiteY0" fmla="*/ 24960 h 49921"/>
                <a:gd name="connsiteX1" fmla="*/ 240573 w 240573"/>
                <a:gd name="connsiteY1" fmla="*/ 24960 h 49921"/>
              </a:gdLst>
              <a:ahLst/>
              <a:cxnLst>
                <a:cxn ang="0">
                  <a:pos x="connsiteX0" y="connsiteY0"/>
                </a:cxn>
                <a:cxn ang="0">
                  <a:pos x="connsiteX1" y="connsiteY1"/>
                </a:cxn>
              </a:cxnLst>
              <a:rect l="l" t="t" r="r" b="b"/>
              <a:pathLst>
                <a:path w="240573" h="49921">
                  <a:moveTo>
                    <a:pt x="0" y="24960"/>
                  </a:moveTo>
                  <a:lnTo>
                    <a:pt x="240573" y="24960"/>
                  </a:lnTo>
                </a:path>
              </a:pathLst>
            </a:custGeom>
            <a:noFill/>
            <a:ln>
              <a:solidFill>
                <a:schemeClr val="bg1"/>
              </a:solidFill>
            </a:ln>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126972" tIns="18946" rIns="126973" bIns="18947" numCol="1" spcCol="1270" anchor="ctr" anchorCtr="0">
              <a:noAutofit/>
            </a:bodyPr>
            <a:lstStyle/>
            <a:p>
              <a:pPr marL="0" lvl="0" indent="0" algn="ctr" defTabSz="222250">
                <a:lnSpc>
                  <a:spcPct val="90000"/>
                </a:lnSpc>
                <a:spcBef>
                  <a:spcPct val="0"/>
                </a:spcBef>
                <a:spcAft>
                  <a:spcPct val="35000"/>
                </a:spcAft>
                <a:buNone/>
              </a:pPr>
              <a:endParaRPr lang="zh-CN" altLang="en-US" sz="500" kern="1200"/>
            </a:p>
          </p:txBody>
        </p:sp>
        <p:sp>
          <p:nvSpPr>
            <p:cNvPr id="19" name="任意形状 18">
              <a:extLst>
                <a:ext uri="{FF2B5EF4-FFF2-40B4-BE49-F238E27FC236}">
                  <a16:creationId xmlns:a16="http://schemas.microsoft.com/office/drawing/2014/main" id="{A5C34F74-F81F-5D40-869B-58ABB37DFFE8}"/>
                </a:ext>
              </a:extLst>
            </p:cNvPr>
            <p:cNvSpPr/>
            <p:nvPr/>
          </p:nvSpPr>
          <p:spPr>
            <a:xfrm>
              <a:off x="4650525" y="2739247"/>
              <a:ext cx="648000" cy="648000"/>
            </a:xfrm>
            <a:custGeom>
              <a:avLst/>
              <a:gdLst>
                <a:gd name="connsiteX0" fmla="*/ 0 w 798750"/>
                <a:gd name="connsiteY0" fmla="*/ 399375 h 798750"/>
                <a:gd name="connsiteX1" fmla="*/ 399375 w 798750"/>
                <a:gd name="connsiteY1" fmla="*/ 0 h 798750"/>
                <a:gd name="connsiteX2" fmla="*/ 798750 w 798750"/>
                <a:gd name="connsiteY2" fmla="*/ 399375 h 798750"/>
                <a:gd name="connsiteX3" fmla="*/ 399375 w 798750"/>
                <a:gd name="connsiteY3" fmla="*/ 798750 h 798750"/>
                <a:gd name="connsiteX4" fmla="*/ 0 w 798750"/>
                <a:gd name="connsiteY4" fmla="*/ 399375 h 79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750" h="798750">
                  <a:moveTo>
                    <a:pt x="0" y="399375"/>
                  </a:moveTo>
                  <a:cubicBezTo>
                    <a:pt x="0" y="178806"/>
                    <a:pt x="178806" y="0"/>
                    <a:pt x="399375" y="0"/>
                  </a:cubicBezTo>
                  <a:cubicBezTo>
                    <a:pt x="619944" y="0"/>
                    <a:pt x="798750" y="178806"/>
                    <a:pt x="798750" y="399375"/>
                  </a:cubicBezTo>
                  <a:cubicBezTo>
                    <a:pt x="798750" y="619944"/>
                    <a:pt x="619944" y="798750"/>
                    <a:pt x="399375" y="798750"/>
                  </a:cubicBezTo>
                  <a:cubicBezTo>
                    <a:pt x="178806" y="798750"/>
                    <a:pt x="0" y="619944"/>
                    <a:pt x="0" y="399375"/>
                  </a:cubicBezTo>
                  <a:close/>
                </a:path>
              </a:pathLst>
            </a:cu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128404" tIns="128404" rIns="128404" bIns="128404" numCol="1" spcCol="1270" anchor="ctr" anchorCtr="0">
              <a:noAutofit/>
            </a:bodyPr>
            <a:lstStyle/>
            <a:p>
              <a:pPr marL="0" lvl="0" indent="0" algn="ctr" defTabSz="800100">
                <a:lnSpc>
                  <a:spcPct val="90000"/>
                </a:lnSpc>
                <a:spcBef>
                  <a:spcPct val="0"/>
                </a:spcBef>
                <a:spcAft>
                  <a:spcPct val="35000"/>
                </a:spcAft>
                <a:buNone/>
              </a:pPr>
              <a:endParaRPr lang="zh-CN" altLang="en-US" sz="1800" kern="1200"/>
            </a:p>
          </p:txBody>
        </p:sp>
        <p:sp>
          <p:nvSpPr>
            <p:cNvPr id="20" name="任意形状 19">
              <a:extLst>
                <a:ext uri="{FF2B5EF4-FFF2-40B4-BE49-F238E27FC236}">
                  <a16:creationId xmlns:a16="http://schemas.microsoft.com/office/drawing/2014/main" id="{C922A78A-9C3B-494E-BD35-42FE88ACF389}"/>
                </a:ext>
              </a:extLst>
            </p:cNvPr>
            <p:cNvSpPr/>
            <p:nvPr/>
          </p:nvSpPr>
          <p:spPr>
            <a:xfrm rot="5400000">
              <a:off x="3765801" y="3453812"/>
              <a:ext cx="459949" cy="49923"/>
            </a:xfrm>
            <a:custGeom>
              <a:avLst/>
              <a:gdLst>
                <a:gd name="connsiteX0" fmla="*/ 0 w 240573"/>
                <a:gd name="connsiteY0" fmla="*/ 24960 h 49921"/>
                <a:gd name="connsiteX1" fmla="*/ 240573 w 240573"/>
                <a:gd name="connsiteY1" fmla="*/ 24960 h 49921"/>
              </a:gdLst>
              <a:ahLst/>
              <a:cxnLst>
                <a:cxn ang="0">
                  <a:pos x="connsiteX0" y="connsiteY0"/>
                </a:cxn>
                <a:cxn ang="0">
                  <a:pos x="connsiteX1" y="connsiteY1"/>
                </a:cxn>
              </a:cxnLst>
              <a:rect l="l" t="t" r="r" b="b"/>
              <a:pathLst>
                <a:path w="240573" h="49921">
                  <a:moveTo>
                    <a:pt x="0" y="24960"/>
                  </a:moveTo>
                  <a:lnTo>
                    <a:pt x="240573" y="24960"/>
                  </a:lnTo>
                </a:path>
              </a:pathLst>
            </a:custGeom>
            <a:noFill/>
            <a:ln>
              <a:solidFill>
                <a:schemeClr val="bg1"/>
              </a:solidFill>
            </a:ln>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126972" tIns="18946" rIns="126973" bIns="18946" numCol="1" spcCol="1270" anchor="ctr" anchorCtr="0">
              <a:noAutofit/>
            </a:bodyPr>
            <a:lstStyle/>
            <a:p>
              <a:pPr marL="0" lvl="0" indent="0" algn="ctr" defTabSz="222250">
                <a:lnSpc>
                  <a:spcPct val="90000"/>
                </a:lnSpc>
                <a:spcBef>
                  <a:spcPct val="0"/>
                </a:spcBef>
                <a:spcAft>
                  <a:spcPct val="35000"/>
                </a:spcAft>
                <a:buNone/>
              </a:pPr>
              <a:endParaRPr lang="zh-CN" altLang="en-US" sz="500" kern="1200"/>
            </a:p>
          </p:txBody>
        </p:sp>
        <p:sp>
          <p:nvSpPr>
            <p:cNvPr id="21" name="任意形状 20">
              <a:extLst>
                <a:ext uri="{FF2B5EF4-FFF2-40B4-BE49-F238E27FC236}">
                  <a16:creationId xmlns:a16="http://schemas.microsoft.com/office/drawing/2014/main" id="{C2F26452-F580-C44E-B855-1EDFCC7243FE}"/>
                </a:ext>
              </a:extLst>
            </p:cNvPr>
            <p:cNvSpPr/>
            <p:nvPr/>
          </p:nvSpPr>
          <p:spPr>
            <a:xfrm>
              <a:off x="3815775" y="3708748"/>
              <a:ext cx="360000" cy="360000"/>
            </a:xfrm>
            <a:custGeom>
              <a:avLst/>
              <a:gdLst>
                <a:gd name="connsiteX0" fmla="*/ 0 w 798750"/>
                <a:gd name="connsiteY0" fmla="*/ 399375 h 798750"/>
                <a:gd name="connsiteX1" fmla="*/ 399375 w 798750"/>
                <a:gd name="connsiteY1" fmla="*/ 0 h 798750"/>
                <a:gd name="connsiteX2" fmla="*/ 798750 w 798750"/>
                <a:gd name="connsiteY2" fmla="*/ 399375 h 798750"/>
                <a:gd name="connsiteX3" fmla="*/ 399375 w 798750"/>
                <a:gd name="connsiteY3" fmla="*/ 798750 h 798750"/>
                <a:gd name="connsiteX4" fmla="*/ 0 w 798750"/>
                <a:gd name="connsiteY4" fmla="*/ 399375 h 79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750" h="798750">
                  <a:moveTo>
                    <a:pt x="0" y="399375"/>
                  </a:moveTo>
                  <a:cubicBezTo>
                    <a:pt x="0" y="178806"/>
                    <a:pt x="178806" y="0"/>
                    <a:pt x="399375" y="0"/>
                  </a:cubicBezTo>
                  <a:cubicBezTo>
                    <a:pt x="619944" y="0"/>
                    <a:pt x="798750" y="178806"/>
                    <a:pt x="798750" y="399375"/>
                  </a:cubicBezTo>
                  <a:cubicBezTo>
                    <a:pt x="798750" y="619944"/>
                    <a:pt x="619944" y="798750"/>
                    <a:pt x="399375" y="798750"/>
                  </a:cubicBezTo>
                  <a:cubicBezTo>
                    <a:pt x="178806" y="798750"/>
                    <a:pt x="0" y="619944"/>
                    <a:pt x="0" y="399375"/>
                  </a:cubicBezTo>
                  <a:close/>
                </a:path>
              </a:pathLst>
            </a:cu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128404" tIns="128404" rIns="128404" bIns="128404" numCol="1" spcCol="1270" anchor="ctr" anchorCtr="0">
              <a:noAutofit/>
            </a:bodyPr>
            <a:lstStyle/>
            <a:p>
              <a:pPr marL="0" lvl="0" indent="0" algn="ctr" defTabSz="800100">
                <a:lnSpc>
                  <a:spcPct val="90000"/>
                </a:lnSpc>
                <a:spcBef>
                  <a:spcPct val="0"/>
                </a:spcBef>
                <a:spcAft>
                  <a:spcPct val="35000"/>
                </a:spcAft>
                <a:buNone/>
              </a:pPr>
              <a:endParaRPr lang="zh-CN" altLang="en-US" sz="1800" kern="1200"/>
            </a:p>
          </p:txBody>
        </p:sp>
        <p:sp>
          <p:nvSpPr>
            <p:cNvPr id="22" name="任意形状 21">
              <a:extLst>
                <a:ext uri="{FF2B5EF4-FFF2-40B4-BE49-F238E27FC236}">
                  <a16:creationId xmlns:a16="http://schemas.microsoft.com/office/drawing/2014/main" id="{AD838A27-8547-AD44-9A1D-E6205E95C619}"/>
                </a:ext>
              </a:extLst>
            </p:cNvPr>
            <p:cNvSpPr/>
            <p:nvPr/>
          </p:nvSpPr>
          <p:spPr>
            <a:xfrm>
              <a:off x="3355825" y="3043838"/>
              <a:ext cx="459949" cy="49921"/>
            </a:xfrm>
            <a:custGeom>
              <a:avLst/>
              <a:gdLst>
                <a:gd name="connsiteX0" fmla="*/ 0 w 240573"/>
                <a:gd name="connsiteY0" fmla="*/ 24960 h 49921"/>
                <a:gd name="connsiteX1" fmla="*/ 240573 w 240573"/>
                <a:gd name="connsiteY1" fmla="*/ 24960 h 49921"/>
              </a:gdLst>
              <a:ahLst/>
              <a:cxnLst>
                <a:cxn ang="0">
                  <a:pos x="connsiteX0" y="connsiteY0"/>
                </a:cxn>
                <a:cxn ang="0">
                  <a:pos x="connsiteX1" y="connsiteY1"/>
                </a:cxn>
              </a:cxnLst>
              <a:rect l="l" t="t" r="r" b="b"/>
              <a:pathLst>
                <a:path w="240573" h="49921">
                  <a:moveTo>
                    <a:pt x="240573" y="24961"/>
                  </a:moveTo>
                  <a:lnTo>
                    <a:pt x="0" y="24961"/>
                  </a:lnTo>
                </a:path>
              </a:pathLst>
            </a:custGeom>
            <a:noFill/>
            <a:ln>
              <a:solidFill>
                <a:schemeClr val="bg1"/>
              </a:solidFill>
            </a:ln>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126973" tIns="18947" rIns="126973" bIns="18947" numCol="1" spcCol="1270" anchor="ctr" anchorCtr="0">
              <a:noAutofit/>
            </a:bodyPr>
            <a:lstStyle/>
            <a:p>
              <a:pPr marL="0" lvl="0" indent="0" algn="ctr" defTabSz="222250">
                <a:lnSpc>
                  <a:spcPct val="90000"/>
                </a:lnSpc>
                <a:spcBef>
                  <a:spcPct val="0"/>
                </a:spcBef>
                <a:spcAft>
                  <a:spcPct val="35000"/>
                </a:spcAft>
                <a:buNone/>
              </a:pPr>
              <a:endParaRPr lang="zh-CN" altLang="en-US" sz="500" kern="1200"/>
            </a:p>
          </p:txBody>
        </p:sp>
        <p:sp>
          <p:nvSpPr>
            <p:cNvPr id="23" name="任意形状 22">
              <a:extLst>
                <a:ext uri="{FF2B5EF4-FFF2-40B4-BE49-F238E27FC236}">
                  <a16:creationId xmlns:a16="http://schemas.microsoft.com/office/drawing/2014/main" id="{F9915909-5DA9-8844-8C2D-384627C5B330}"/>
                </a:ext>
              </a:extLst>
            </p:cNvPr>
            <p:cNvSpPr/>
            <p:nvPr/>
          </p:nvSpPr>
          <p:spPr>
            <a:xfrm>
              <a:off x="2693025" y="2744798"/>
              <a:ext cx="648000" cy="648000"/>
            </a:xfrm>
            <a:custGeom>
              <a:avLst/>
              <a:gdLst>
                <a:gd name="connsiteX0" fmla="*/ 0 w 798750"/>
                <a:gd name="connsiteY0" fmla="*/ 399375 h 798750"/>
                <a:gd name="connsiteX1" fmla="*/ 399375 w 798750"/>
                <a:gd name="connsiteY1" fmla="*/ 0 h 798750"/>
                <a:gd name="connsiteX2" fmla="*/ 798750 w 798750"/>
                <a:gd name="connsiteY2" fmla="*/ 399375 h 798750"/>
                <a:gd name="connsiteX3" fmla="*/ 399375 w 798750"/>
                <a:gd name="connsiteY3" fmla="*/ 798750 h 798750"/>
                <a:gd name="connsiteX4" fmla="*/ 0 w 798750"/>
                <a:gd name="connsiteY4" fmla="*/ 399375 h 79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750" h="798750">
                  <a:moveTo>
                    <a:pt x="0" y="399375"/>
                  </a:moveTo>
                  <a:cubicBezTo>
                    <a:pt x="0" y="178806"/>
                    <a:pt x="178806" y="0"/>
                    <a:pt x="399375" y="0"/>
                  </a:cubicBezTo>
                  <a:cubicBezTo>
                    <a:pt x="619944" y="0"/>
                    <a:pt x="798750" y="178806"/>
                    <a:pt x="798750" y="399375"/>
                  </a:cubicBezTo>
                  <a:cubicBezTo>
                    <a:pt x="798750" y="619944"/>
                    <a:pt x="619944" y="798750"/>
                    <a:pt x="399375" y="798750"/>
                  </a:cubicBezTo>
                  <a:cubicBezTo>
                    <a:pt x="178806" y="798750"/>
                    <a:pt x="0" y="619944"/>
                    <a:pt x="0" y="399375"/>
                  </a:cubicBez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28404" tIns="128404" rIns="128404" bIns="128404" numCol="1" spcCol="1270" anchor="ctr" anchorCtr="0">
              <a:noAutofit/>
            </a:bodyPr>
            <a:lstStyle/>
            <a:p>
              <a:pPr marL="0" lvl="0" indent="0" algn="ctr" defTabSz="800100">
                <a:lnSpc>
                  <a:spcPct val="90000"/>
                </a:lnSpc>
                <a:spcBef>
                  <a:spcPct val="0"/>
                </a:spcBef>
                <a:spcAft>
                  <a:spcPct val="35000"/>
                </a:spcAft>
                <a:buNone/>
              </a:pPr>
              <a:endParaRPr lang="zh-CN" altLang="en-US" sz="1800" kern="1200"/>
            </a:p>
          </p:txBody>
        </p:sp>
      </p:grpSp>
    </p:spTree>
    <p:extLst>
      <p:ext uri="{BB962C8B-B14F-4D97-AF65-F5344CB8AC3E}">
        <p14:creationId xmlns:p14="http://schemas.microsoft.com/office/powerpoint/2010/main" val="3883677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2000" y="972000"/>
            <a:ext cx="8640000" cy="5212800"/>
          </a:xfrm>
        </p:spPr>
        <p:txBody>
          <a:bodyPr>
            <a:normAutofit/>
          </a:bodyPr>
          <a:lstStyle>
            <a:lvl1pPr marL="0" indent="0" algn="just" defTabSz="432000">
              <a:lnSpc>
                <a:spcPct val="150000"/>
              </a:lnSpc>
              <a:spcBef>
                <a:spcPts val="0"/>
              </a:spcBef>
              <a:buFont typeface="Arial" panose="020B0604020202020204" pitchFamily="34" charset="0"/>
              <a:buChar char="•"/>
              <a:tabLst>
                <a:tab pos="432000" algn="l"/>
              </a:tabLst>
              <a:defRPr sz="2800" b="0" i="0" baseline="0">
                <a:latin typeface="+mn-lt"/>
                <a:ea typeface="Microsoft YaHei" panose="020B0503020204020204" pitchFamily="34" charset="-122"/>
                <a:cs typeface="Times New Roman" panose="02020603050405020304" pitchFamily="18" charset="0"/>
              </a:defRPr>
            </a:lvl1pPr>
            <a:lvl2pPr marL="457200" indent="0">
              <a:lnSpc>
                <a:spcPct val="100000"/>
              </a:lnSpc>
              <a:buFontTx/>
              <a:buNone/>
              <a:defRPr sz="2000" baseline="0">
                <a:ea typeface="黑体" panose="02010609060101010101" pitchFamily="49" charset="-122"/>
              </a:defRPr>
            </a:lvl2pPr>
            <a:lvl3pPr>
              <a:defRPr sz="1800" baseline="0">
                <a:ea typeface="黑体" panose="02010609060101010101" pitchFamily="49" charset="-122"/>
              </a:defRPr>
            </a:lvl3pPr>
            <a:lvl4pPr>
              <a:defRPr sz="1600" baseline="0">
                <a:ea typeface="黑体" panose="02010609060101010101" pitchFamily="49" charset="-122"/>
              </a:defRPr>
            </a:lvl4pPr>
            <a:lvl5pPr>
              <a:defRPr sz="1600" baseline="0">
                <a:ea typeface="黑体" panose="02010609060101010101" pitchFamily="49" charset="-122"/>
              </a:defRPr>
            </a:lvl5pPr>
          </a:lstStyle>
          <a:p>
            <a:pPr lvl="0"/>
            <a:r>
              <a:rPr lang="zh-CN" altLang="en-US" dirty="0"/>
              <a:t>内容</a:t>
            </a:r>
            <a:endParaRPr lang="en-US" altLang="zh-CN" dirty="0"/>
          </a:p>
        </p:txBody>
      </p:sp>
      <p:sp>
        <p:nvSpPr>
          <p:cNvPr id="6" name="Slide Number Placeholder 5"/>
          <p:cNvSpPr>
            <a:spLocks noGrp="1"/>
          </p:cNvSpPr>
          <p:nvPr>
            <p:ph type="sldNum" sz="quarter" idx="12"/>
          </p:nvPr>
        </p:nvSpPr>
        <p:spPr/>
        <p:txBody>
          <a:bodyPr/>
          <a:lstStyle>
            <a:lvl1pPr>
              <a:defRPr>
                <a:latin typeface="+mn-lt"/>
              </a:defRPr>
            </a:lvl1pPr>
          </a:lstStyle>
          <a:p>
            <a:fld id="{B6F15528-21DE-4FAA-801E-634DDDAF4B2B}" type="slidenum">
              <a:rPr lang="en-US" smtClean="0"/>
              <a:pPr/>
              <a:t>‹#›</a:t>
            </a:fld>
            <a:endParaRPr lang="en-US"/>
          </a:p>
        </p:txBody>
      </p:sp>
      <p:sp>
        <p:nvSpPr>
          <p:cNvPr id="11" name="Text Placeholder 11">
            <a:extLst>
              <a:ext uri="{FF2B5EF4-FFF2-40B4-BE49-F238E27FC236}">
                <a16:creationId xmlns:a16="http://schemas.microsoft.com/office/drawing/2014/main" id="{C83EEC41-B3C9-884E-BF9B-459A39CC0E64}"/>
              </a:ext>
            </a:extLst>
          </p:cNvPr>
          <p:cNvSpPr>
            <a:spLocks noGrp="1"/>
          </p:cNvSpPr>
          <p:nvPr>
            <p:ph type="body" sz="quarter" idx="19" hasCustomPrompt="1"/>
          </p:nvPr>
        </p:nvSpPr>
        <p:spPr>
          <a:xfrm>
            <a:off x="252000" y="333381"/>
            <a:ext cx="8640000" cy="583475"/>
          </a:xfrm>
        </p:spPr>
        <p:txBody>
          <a:bodyPr anchor="ctr">
            <a:noAutofit/>
          </a:bodyPr>
          <a:lstStyle>
            <a:lvl1pPr marL="0" indent="0" algn="just">
              <a:spcBef>
                <a:spcPts val="0"/>
              </a:spcBef>
              <a:buFontTx/>
              <a:buNone/>
              <a:defRPr sz="2800" b="0" i="0" baseline="0">
                <a:latin typeface="+mn-lt"/>
                <a:ea typeface="Microsoft YaHei" panose="020B0503020204020204" pitchFamily="34" charset="-122"/>
                <a:cs typeface="Times New Roman" panose="02020603050405020304" pitchFamily="18" charset="0"/>
              </a:defRPr>
            </a:lvl1pPr>
          </a:lstStyle>
          <a:p>
            <a:pPr lvl="0"/>
            <a:r>
              <a:rPr lang="zh-CN" altLang="en-US" dirty="0"/>
              <a:t>       课外实践</a:t>
            </a:r>
          </a:p>
        </p:txBody>
      </p:sp>
      <p:pic>
        <p:nvPicPr>
          <p:cNvPr id="24" name="内容占位符 5" descr="矩形&#10;&#10;描述已自动生成">
            <a:extLst>
              <a:ext uri="{FF2B5EF4-FFF2-40B4-BE49-F238E27FC236}">
                <a16:creationId xmlns:a16="http://schemas.microsoft.com/office/drawing/2014/main" id="{01A4F2D0-1B4A-C842-A92C-F1EA224291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584" y="441898"/>
            <a:ext cx="360000" cy="393645"/>
          </a:xfrm>
          <a:prstGeom prst="rect">
            <a:avLst/>
          </a:prstGeom>
        </p:spPr>
      </p:pic>
      <p:sp>
        <p:nvSpPr>
          <p:cNvPr id="25" name="椭圆 24">
            <a:extLst>
              <a:ext uri="{FF2B5EF4-FFF2-40B4-BE49-F238E27FC236}">
                <a16:creationId xmlns:a16="http://schemas.microsoft.com/office/drawing/2014/main" id="{7C34ABFE-FF38-E043-9AC4-03CE935673B5}"/>
              </a:ext>
            </a:extLst>
          </p:cNvPr>
          <p:cNvSpPr/>
          <p:nvPr userDrawn="1"/>
        </p:nvSpPr>
        <p:spPr>
          <a:xfrm>
            <a:off x="287584" y="368720"/>
            <a:ext cx="540000" cy="540000"/>
          </a:xfrm>
          <a:prstGeom prst="ellipse">
            <a:avLst/>
          </a:prstGeom>
          <a:no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Tree>
    <p:extLst>
      <p:ext uri="{BB962C8B-B14F-4D97-AF65-F5344CB8AC3E}">
        <p14:creationId xmlns:p14="http://schemas.microsoft.com/office/powerpoint/2010/main" val="67189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2000" y="972000"/>
            <a:ext cx="8640000" cy="5212800"/>
          </a:xfrm>
        </p:spPr>
        <p:txBody>
          <a:bodyPr>
            <a:normAutofit/>
          </a:bodyPr>
          <a:lstStyle>
            <a:lvl1pPr marL="0" indent="0" algn="just" defTabSz="432000">
              <a:lnSpc>
                <a:spcPct val="150000"/>
              </a:lnSpc>
              <a:spcBef>
                <a:spcPts val="0"/>
              </a:spcBef>
              <a:buFontTx/>
              <a:buNone/>
              <a:tabLst>
                <a:tab pos="432000" algn="l"/>
              </a:tabLst>
              <a:defRPr sz="2800" b="0" i="0" baseline="0">
                <a:latin typeface="+mn-lt"/>
                <a:ea typeface="Microsoft YaHei" panose="020B0503020204020204" pitchFamily="34" charset="-122"/>
                <a:cs typeface="Times New Roman" panose="02020603050405020304" pitchFamily="18" charset="0"/>
              </a:defRPr>
            </a:lvl1pPr>
            <a:lvl2pPr marL="457200" indent="0">
              <a:lnSpc>
                <a:spcPct val="100000"/>
              </a:lnSpc>
              <a:buFontTx/>
              <a:buNone/>
              <a:defRPr sz="2000" baseline="0">
                <a:ea typeface="黑体" panose="02010609060101010101" pitchFamily="49" charset="-122"/>
              </a:defRPr>
            </a:lvl2pPr>
            <a:lvl3pPr>
              <a:defRPr sz="1800" baseline="0">
                <a:ea typeface="黑体" panose="02010609060101010101" pitchFamily="49" charset="-122"/>
              </a:defRPr>
            </a:lvl3pPr>
            <a:lvl4pPr>
              <a:defRPr sz="1600" baseline="0">
                <a:ea typeface="黑体" panose="02010609060101010101" pitchFamily="49" charset="-122"/>
              </a:defRPr>
            </a:lvl4pPr>
            <a:lvl5pPr>
              <a:defRPr sz="1600" baseline="0">
                <a:ea typeface="黑体" panose="02010609060101010101" pitchFamily="49" charset="-122"/>
              </a:defRPr>
            </a:lvl5pPr>
          </a:lstStyle>
          <a:p>
            <a:pPr lvl="0"/>
            <a:r>
              <a:rPr lang="zh-CN" altLang="en-US" dirty="0"/>
              <a:t>内容</a:t>
            </a:r>
            <a:endParaRPr lang="en-US" altLang="zh-CN"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 Placeholder 11"/>
          <p:cNvSpPr>
            <a:spLocks noGrp="1"/>
          </p:cNvSpPr>
          <p:nvPr>
            <p:ph type="body" sz="quarter" idx="19" hasCustomPrompt="1"/>
          </p:nvPr>
        </p:nvSpPr>
        <p:spPr>
          <a:xfrm>
            <a:off x="252000" y="332656"/>
            <a:ext cx="8640000" cy="583475"/>
          </a:xfrm>
        </p:spPr>
        <p:txBody>
          <a:bodyPr anchor="ctr">
            <a:noAutofit/>
          </a:bodyPr>
          <a:lstStyle>
            <a:lvl1pPr marL="0" indent="0" algn="just">
              <a:spcBef>
                <a:spcPts val="0"/>
              </a:spcBef>
              <a:buFontTx/>
              <a:buNone/>
              <a:defRPr sz="2800" b="0" i="0" baseline="0">
                <a:latin typeface="+mn-lt"/>
                <a:ea typeface="Microsoft YaHei" panose="020B0503020204020204" pitchFamily="34" charset="-122"/>
                <a:cs typeface="Times New Roman" panose="02020603050405020304" pitchFamily="18" charset="0"/>
              </a:defRPr>
            </a:lvl1pPr>
          </a:lstStyle>
          <a:p>
            <a:pPr lvl="0"/>
            <a:r>
              <a:rPr lang="zh-CN" altLang="en-US" dirty="0"/>
              <a:t>       思维训练</a:t>
            </a:r>
          </a:p>
        </p:txBody>
      </p:sp>
      <p:grpSp>
        <p:nvGrpSpPr>
          <p:cNvPr id="7" name="组合 6">
            <a:extLst>
              <a:ext uri="{FF2B5EF4-FFF2-40B4-BE49-F238E27FC236}">
                <a16:creationId xmlns:a16="http://schemas.microsoft.com/office/drawing/2014/main" id="{1C26BFCB-E221-154E-B187-B6CDC565C063}"/>
              </a:ext>
            </a:extLst>
          </p:cNvPr>
          <p:cNvGrpSpPr>
            <a:grpSpLocks noChangeAspect="1"/>
          </p:cNvGrpSpPr>
          <p:nvPr userDrawn="1"/>
        </p:nvGrpSpPr>
        <p:grpSpPr>
          <a:xfrm>
            <a:off x="287584" y="354393"/>
            <a:ext cx="540000" cy="540000"/>
            <a:chOff x="2736776" y="1981226"/>
            <a:chExt cx="3816424" cy="3816424"/>
          </a:xfrm>
        </p:grpSpPr>
        <p:pic>
          <p:nvPicPr>
            <p:cNvPr id="4" name="图片 3" descr="图标&#10;&#10;描述已自动生成">
              <a:extLst>
                <a:ext uri="{FF2B5EF4-FFF2-40B4-BE49-F238E27FC236}">
                  <a16:creationId xmlns:a16="http://schemas.microsoft.com/office/drawing/2014/main" id="{C748ED6D-103B-1D48-8AB8-FBE10B1B29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946" t="23628" r="24947" b="17555"/>
            <a:stretch/>
          </p:blipFill>
          <p:spPr>
            <a:xfrm>
              <a:off x="3203848" y="2204864"/>
              <a:ext cx="2736304" cy="3211970"/>
            </a:xfrm>
            <a:prstGeom prst="rect">
              <a:avLst/>
            </a:prstGeom>
          </p:spPr>
        </p:pic>
        <p:sp>
          <p:nvSpPr>
            <p:cNvPr id="5" name="椭圆 4">
              <a:extLst>
                <a:ext uri="{FF2B5EF4-FFF2-40B4-BE49-F238E27FC236}">
                  <a16:creationId xmlns:a16="http://schemas.microsoft.com/office/drawing/2014/main" id="{F191B07B-0612-B645-908D-CE59120691C7}"/>
                </a:ext>
              </a:extLst>
            </p:cNvPr>
            <p:cNvSpPr/>
            <p:nvPr userDrawn="1"/>
          </p:nvSpPr>
          <p:spPr>
            <a:xfrm>
              <a:off x="2736776" y="1981226"/>
              <a:ext cx="3816424" cy="3816424"/>
            </a:xfrm>
            <a:prstGeom prst="ellipse">
              <a:avLst/>
            </a:prstGeom>
            <a:noFill/>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grpSp>
      <p:sp>
        <p:nvSpPr>
          <p:cNvPr id="2" name="右箭头 1">
            <a:extLst>
              <a:ext uri="{FF2B5EF4-FFF2-40B4-BE49-F238E27FC236}">
                <a16:creationId xmlns:a16="http://schemas.microsoft.com/office/drawing/2014/main" id="{2CD85B32-794C-EE4A-99C5-4C331966187D}"/>
              </a:ext>
            </a:extLst>
          </p:cNvPr>
          <p:cNvSpPr/>
          <p:nvPr userDrawn="1"/>
        </p:nvSpPr>
        <p:spPr>
          <a:xfrm rot="16200000" flipV="1">
            <a:off x="478800" y="468000"/>
            <a:ext cx="144000" cy="108000"/>
          </a:xfrm>
          <a:prstGeom prst="rightArrow">
            <a:avLst/>
          </a:prstGeom>
          <a:solidFill>
            <a:srgbClr val="00B050"/>
          </a:solidFill>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Tree>
    <p:extLst>
      <p:ext uri="{BB962C8B-B14F-4D97-AF65-F5344CB8AC3E}">
        <p14:creationId xmlns:p14="http://schemas.microsoft.com/office/powerpoint/2010/main" val="9567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2CE6A-2DCD-4E9C-BC3D-140509BE6ED5}" type="datetime1">
              <a:rPr lang="zh-CN" altLang="en-US" smtClean="0"/>
              <a:t>2025/3/14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2E82A-1602-4E4E-BA4D-03D643C526C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5" r:id="rId4"/>
    <p:sldLayoutId id="2147483654" r:id="rId5"/>
    <p:sldLayoutId id="2147483658" r:id="rId6"/>
    <p:sldLayoutId id="2147483657" r:id="rId7"/>
    <p:sldLayoutId id="2147483659" r:id="rId8"/>
    <p:sldLayoutId id="2147483660" r:id="rId9"/>
    <p:sldLayoutId id="2147483662" r:id="rId10"/>
  </p:sldLayoutIdLst>
  <p:hf hdr="0" ftr="0" dt="0"/>
  <p:txStyles>
    <p:titleStyle>
      <a:lvl1pPr algn="ctr" defTabSz="914400" rtl="0" eaLnBrk="1" latinLnBrk="0" hangingPunct="1">
        <a:spcBef>
          <a:spcPct val="0"/>
        </a:spcBef>
        <a:buNone/>
        <a:defRPr sz="4400" b="0" i="0" kern="1200">
          <a:solidFill>
            <a:schemeClr val="tx1"/>
          </a:solidFill>
          <a:latin typeface="+mn-lt"/>
          <a:ea typeface="Microsoft YaHei" panose="020B0503020204020204" pitchFamily="34" charset="-122"/>
          <a:cs typeface="+mj-cs"/>
        </a:defRPr>
      </a:lvl1pPr>
    </p:titleStyle>
    <p:bodyStyle>
      <a:lvl1pPr marL="0" indent="0" algn="l" defTabSz="914400" rtl="0" eaLnBrk="1" latinLnBrk="0" hangingPunct="1">
        <a:spcBef>
          <a:spcPct val="20000"/>
        </a:spcBef>
        <a:buFontTx/>
        <a:buNone/>
        <a:defRPr sz="3200" b="0" i="0" kern="1200">
          <a:solidFill>
            <a:schemeClr val="tx1"/>
          </a:solidFill>
          <a:latin typeface="+mn-lt"/>
          <a:ea typeface="Microsoft YaHei" panose="020B0503020204020204" pitchFamily="34" charset="-122"/>
          <a:cs typeface="+mn-cs"/>
        </a:defRPr>
      </a:lvl1pPr>
      <a:lvl2pPr marL="457200" indent="0" algn="l" defTabSz="914400" rtl="0" eaLnBrk="1" latinLnBrk="0" hangingPunct="1">
        <a:spcBef>
          <a:spcPct val="20000"/>
        </a:spcBef>
        <a:buFont typeface="Arial" panose="020B0604020202020204" pitchFamily="34" charset="0"/>
        <a:buNone/>
        <a:defRPr sz="2800" b="0" i="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g"/></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9D73442E-5374-5943-846E-D8C64E10B3E0}"/>
              </a:ext>
            </a:extLst>
          </p:cNvPr>
          <p:cNvSpPr>
            <a:spLocks noGrp="1"/>
          </p:cNvSpPr>
          <p:nvPr>
            <p:ph type="body" sz="quarter" idx="13"/>
          </p:nvPr>
        </p:nvSpPr>
        <p:spPr>
          <a:xfrm>
            <a:off x="5292080" y="2340000"/>
            <a:ext cx="3599560" cy="1440000"/>
          </a:xfrm>
          <a:solidFill>
            <a:schemeClr val="bg1"/>
          </a:solidFill>
        </p:spPr>
        <p:txBody>
          <a:bodyPr>
            <a:normAutofit/>
          </a:bodyPr>
          <a:lstStyle/>
          <a:p>
            <a:pPr algn="r"/>
            <a:r>
              <a:rPr kumimoji="1" lang="en-US" altLang="zh-CN" dirty="0"/>
              <a:t>CH</a:t>
            </a:r>
            <a:r>
              <a:rPr kumimoji="1" lang="zh-CN" altLang="en-US" dirty="0"/>
              <a:t> </a:t>
            </a:r>
            <a:r>
              <a:rPr kumimoji="1" lang="en-US" altLang="zh-CN" dirty="0"/>
              <a:t>2.3</a:t>
            </a:r>
          </a:p>
          <a:p>
            <a:pPr algn="r"/>
            <a:r>
              <a:rPr kumimoji="1" lang="zh-CN" altLang="en-US" dirty="0"/>
              <a:t>胚胎工程</a:t>
            </a:r>
            <a:endParaRPr kumimoji="1" lang="en-US" altLang="zh-CN" dirty="0"/>
          </a:p>
        </p:txBody>
      </p:sp>
      <p:sp>
        <p:nvSpPr>
          <p:cNvPr id="2" name="灯片编号占位符 1">
            <a:extLst>
              <a:ext uri="{FF2B5EF4-FFF2-40B4-BE49-F238E27FC236}">
                <a16:creationId xmlns:a16="http://schemas.microsoft.com/office/drawing/2014/main" id="{B3034E55-DBE8-DA4B-A49F-532F37478397}"/>
              </a:ext>
            </a:extLst>
          </p:cNvPr>
          <p:cNvSpPr>
            <a:spLocks noGrp="1"/>
          </p:cNvSpPr>
          <p:nvPr>
            <p:ph type="sldNum" sz="quarter" idx="12"/>
          </p:nvPr>
        </p:nvSpPr>
        <p:spPr/>
        <p:txBody>
          <a:bodyPr/>
          <a:lstStyle/>
          <a:p>
            <a:fld id="{B6F15528-21DE-4FAA-801E-634DDDAF4B2B}" type="slidenum">
              <a:rPr lang="en-US" smtClean="0"/>
              <a:t>1</a:t>
            </a:fld>
            <a:endParaRPr lang="en-US"/>
          </a:p>
        </p:txBody>
      </p:sp>
      <p:sp>
        <p:nvSpPr>
          <p:cNvPr id="4" name="文本占位符 3">
            <a:extLst>
              <a:ext uri="{FF2B5EF4-FFF2-40B4-BE49-F238E27FC236}">
                <a16:creationId xmlns:a16="http://schemas.microsoft.com/office/drawing/2014/main" id="{8A57B836-7315-694F-9B26-054F50A2A6BB}"/>
              </a:ext>
            </a:extLst>
          </p:cNvPr>
          <p:cNvSpPr>
            <a:spLocks noGrp="1"/>
          </p:cNvSpPr>
          <p:nvPr>
            <p:ph type="body" sz="quarter" idx="15"/>
          </p:nvPr>
        </p:nvSpPr>
        <p:spPr/>
        <p:txBody>
          <a:bodyPr/>
          <a:lstStyle/>
          <a:p>
            <a:pPr algn="r"/>
            <a:r>
              <a:rPr kumimoji="1" lang="en-US" altLang="zh-CN" dirty="0"/>
              <a:t>Y.</a:t>
            </a:r>
            <a:r>
              <a:rPr kumimoji="1" lang="zh-CN" altLang="en-US" dirty="0"/>
              <a:t> </a:t>
            </a:r>
            <a:r>
              <a:rPr kumimoji="1" lang="en-US" altLang="zh-CN" dirty="0"/>
              <a:t>K.</a:t>
            </a:r>
            <a:r>
              <a:rPr kumimoji="1" lang="zh-CN" altLang="en-US" dirty="0"/>
              <a:t> </a:t>
            </a:r>
            <a:r>
              <a:rPr kumimoji="1" lang="en-US" altLang="zh-CN" dirty="0"/>
              <a:t>Fu</a:t>
            </a:r>
            <a:endParaRPr kumimoji="1" lang="zh-CN" altLang="en-US" dirty="0"/>
          </a:p>
        </p:txBody>
      </p:sp>
    </p:spTree>
    <p:extLst>
      <p:ext uri="{BB962C8B-B14F-4D97-AF65-F5344CB8AC3E}">
        <p14:creationId xmlns:p14="http://schemas.microsoft.com/office/powerpoint/2010/main" val="659777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412BD007-78CE-5648-B96C-E6F8588E7187}"/>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4" name="文本占位符 3">
            <a:extLst>
              <a:ext uri="{FF2B5EF4-FFF2-40B4-BE49-F238E27FC236}">
                <a16:creationId xmlns:a16="http://schemas.microsoft.com/office/drawing/2014/main" id="{2EBFED52-AA99-D34B-B22C-122D13D20B50}"/>
              </a:ext>
            </a:extLst>
          </p:cNvPr>
          <p:cNvSpPr>
            <a:spLocks noGrp="1"/>
          </p:cNvSpPr>
          <p:nvPr>
            <p:ph type="body" sz="quarter" idx="19"/>
          </p:nvPr>
        </p:nvSpPr>
        <p:spPr/>
        <p:txBody>
          <a:bodyPr/>
          <a:lstStyle/>
          <a:p>
            <a:r>
              <a:rPr kumimoji="1" lang="zh-CN" altLang="en-US" dirty="0"/>
              <a:t>准备阶段</a:t>
            </a:r>
            <a:r>
              <a:rPr kumimoji="1" lang="en-US" altLang="zh-CN" dirty="0"/>
              <a:t>2——</a:t>
            </a:r>
            <a:r>
              <a:rPr kumimoji="1" lang="zh-CN" altLang="en-US" dirty="0"/>
              <a:t>卵子的准备</a:t>
            </a:r>
          </a:p>
        </p:txBody>
      </p:sp>
      <p:pic>
        <p:nvPicPr>
          <p:cNvPr id="18" name="图片 17" descr="文本&#10;&#10;描述已自动生成">
            <a:extLst>
              <a:ext uri="{FF2B5EF4-FFF2-40B4-BE49-F238E27FC236}">
                <a16:creationId xmlns:a16="http://schemas.microsoft.com/office/drawing/2014/main" id="{FCBD5682-E510-B547-8E58-83B5A094F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1912518"/>
          </a:xfrm>
          <a:prstGeom prst="rect">
            <a:avLst/>
          </a:prstGeom>
        </p:spPr>
      </p:pic>
      <p:pic>
        <p:nvPicPr>
          <p:cNvPr id="20" name="图片 19" descr="图形用户界面, 文本&#10;&#10;描述已自动生成">
            <a:extLst>
              <a:ext uri="{FF2B5EF4-FFF2-40B4-BE49-F238E27FC236}">
                <a16:creationId xmlns:a16="http://schemas.microsoft.com/office/drawing/2014/main" id="{87620AE0-71A2-264D-A9AD-1A1C0AF39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6752"/>
            <a:ext cx="9144000" cy="1912518"/>
          </a:xfrm>
          <a:prstGeom prst="rect">
            <a:avLst/>
          </a:prstGeom>
        </p:spPr>
      </p:pic>
      <p:pic>
        <p:nvPicPr>
          <p:cNvPr id="22" name="图片 21" descr="手机屏幕的截图&#10;&#10;描述已自动生成">
            <a:extLst>
              <a:ext uri="{FF2B5EF4-FFF2-40B4-BE49-F238E27FC236}">
                <a16:creationId xmlns:a16="http://schemas.microsoft.com/office/drawing/2014/main" id="{F415A49E-32C9-F548-87B8-6F0CD8F0F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6752"/>
            <a:ext cx="9144000" cy="1912518"/>
          </a:xfrm>
          <a:prstGeom prst="rect">
            <a:avLst/>
          </a:prstGeom>
        </p:spPr>
      </p:pic>
      <p:sp>
        <p:nvSpPr>
          <p:cNvPr id="7" name="内容占位符 1">
            <a:extLst>
              <a:ext uri="{FF2B5EF4-FFF2-40B4-BE49-F238E27FC236}">
                <a16:creationId xmlns:a16="http://schemas.microsoft.com/office/drawing/2014/main" id="{36A85B70-9AD2-FA4F-990E-E462856A1392}"/>
              </a:ext>
            </a:extLst>
          </p:cNvPr>
          <p:cNvSpPr>
            <a:spLocks noGrp="1"/>
          </p:cNvSpPr>
          <p:nvPr>
            <p:ph idx="1"/>
          </p:nvPr>
        </p:nvSpPr>
        <p:spPr>
          <a:xfrm>
            <a:off x="252000" y="3109270"/>
            <a:ext cx="8640000" cy="3075530"/>
          </a:xfrm>
        </p:spPr>
        <p:txBody>
          <a:bodyPr/>
          <a:lstStyle/>
          <a:p>
            <a:r>
              <a:rPr kumimoji="1" lang="en-US" altLang="zh-CN" dirty="0"/>
              <a:t>Q</a:t>
            </a:r>
            <a:r>
              <a:rPr kumimoji="1" lang="zh-CN" altLang="en-US" dirty="0"/>
              <a:t>：人类排出的是哪种卵母细胞？</a:t>
            </a:r>
            <a:endParaRPr kumimoji="1" lang="en-US" altLang="zh-CN" dirty="0"/>
          </a:p>
          <a:p>
            <a:r>
              <a:rPr kumimoji="1" lang="en-US" altLang="zh-CN" dirty="0"/>
              <a:t>A</a:t>
            </a:r>
            <a:r>
              <a:rPr kumimoji="1" lang="zh-CN" altLang="en-US" dirty="0"/>
              <a:t>：次级卵母细胞</a:t>
            </a:r>
            <a:endParaRPr kumimoji="1" lang="en-US" altLang="zh-CN" dirty="0"/>
          </a:p>
        </p:txBody>
      </p:sp>
    </p:spTree>
    <p:extLst>
      <p:ext uri="{BB962C8B-B14F-4D97-AF65-F5344CB8AC3E}">
        <p14:creationId xmlns:p14="http://schemas.microsoft.com/office/powerpoint/2010/main" val="717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469F587-741F-BF40-9A1A-87708911270B}"/>
              </a:ext>
            </a:extLst>
          </p:cNvPr>
          <p:cNvSpPr>
            <a:spLocks noGrp="1"/>
          </p:cNvSpPr>
          <p:nvPr>
            <p:ph idx="1"/>
          </p:nvPr>
        </p:nvSpPr>
        <p:spPr>
          <a:xfrm>
            <a:off x="252000" y="4680000"/>
            <a:ext cx="8640000" cy="1459656"/>
          </a:xfrm>
        </p:spPr>
        <p:txBody>
          <a:bodyPr/>
          <a:lstStyle/>
          <a:p>
            <a:r>
              <a:rPr kumimoji="1" lang="zh-CN" altLang="en-US" dirty="0"/>
              <a:t>精子释放出多种</a:t>
            </a:r>
            <a:r>
              <a:rPr kumimoji="1" lang="zh-CN" altLang="en-US" dirty="0">
                <a:solidFill>
                  <a:srgbClr val="C00000"/>
                </a:solidFill>
              </a:rPr>
              <a:t>酶</a:t>
            </a:r>
            <a:r>
              <a:rPr kumimoji="1" lang="zh-CN" altLang="en-US" dirty="0"/>
              <a:t>，溶解</a:t>
            </a:r>
            <a:r>
              <a:rPr kumimoji="1" lang="zh-CN" altLang="en-US" dirty="0">
                <a:solidFill>
                  <a:srgbClr val="C00000"/>
                </a:solidFill>
              </a:rPr>
              <a:t>卵细胞膜外的一些结构</a:t>
            </a:r>
            <a:r>
              <a:rPr kumimoji="1" lang="zh-CN" altLang="en-US" dirty="0"/>
              <a:t>，同时借助自身的运动接触卵细胞膜。</a:t>
            </a:r>
          </a:p>
        </p:txBody>
      </p:sp>
      <p:sp>
        <p:nvSpPr>
          <p:cNvPr id="3" name="灯片编号占位符 2">
            <a:extLst>
              <a:ext uri="{FF2B5EF4-FFF2-40B4-BE49-F238E27FC236}">
                <a16:creationId xmlns:a16="http://schemas.microsoft.com/office/drawing/2014/main" id="{2D124FCD-C07F-A64A-A4B8-20643957BE3A}"/>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4" name="文本占位符 3">
            <a:extLst>
              <a:ext uri="{FF2B5EF4-FFF2-40B4-BE49-F238E27FC236}">
                <a16:creationId xmlns:a16="http://schemas.microsoft.com/office/drawing/2014/main" id="{3E1FE4C6-B95D-3E40-AB6E-52B2CDA1EC0E}"/>
              </a:ext>
            </a:extLst>
          </p:cNvPr>
          <p:cNvSpPr>
            <a:spLocks noGrp="1"/>
          </p:cNvSpPr>
          <p:nvPr>
            <p:ph type="body" sz="quarter" idx="19"/>
          </p:nvPr>
        </p:nvSpPr>
        <p:spPr>
          <a:xfrm>
            <a:off x="252000" y="332656"/>
            <a:ext cx="8892000" cy="583475"/>
          </a:xfrm>
        </p:spPr>
        <p:txBody>
          <a:bodyPr/>
          <a:lstStyle/>
          <a:p>
            <a:pPr algn="l"/>
            <a:r>
              <a:rPr kumimoji="1" lang="zh-CN" altLang="en-US" dirty="0"/>
              <a:t>受精阶段</a:t>
            </a:r>
            <a:r>
              <a:rPr kumimoji="1" lang="en-US" altLang="zh-CN" dirty="0"/>
              <a:t>step</a:t>
            </a:r>
            <a:r>
              <a:rPr kumimoji="1" lang="zh-CN" altLang="en-US" dirty="0"/>
              <a:t> </a:t>
            </a:r>
            <a:r>
              <a:rPr kumimoji="1" lang="en-US" altLang="zh-CN" dirty="0"/>
              <a:t>1</a:t>
            </a:r>
            <a:r>
              <a:rPr kumimoji="1" lang="zh-CN" altLang="en-US" dirty="0"/>
              <a:t>：精子穿越卵细胞膜外结构（如透明带等）</a:t>
            </a:r>
          </a:p>
        </p:txBody>
      </p:sp>
      <p:sp>
        <p:nvSpPr>
          <p:cNvPr id="13" name="椭圆 12">
            <a:extLst>
              <a:ext uri="{FF2B5EF4-FFF2-40B4-BE49-F238E27FC236}">
                <a16:creationId xmlns:a16="http://schemas.microsoft.com/office/drawing/2014/main" id="{4A1C1A62-6F46-BA4C-835D-D6868F7E0ABC}"/>
              </a:ext>
            </a:extLst>
          </p:cNvPr>
          <p:cNvSpPr/>
          <p:nvPr/>
        </p:nvSpPr>
        <p:spPr>
          <a:xfrm>
            <a:off x="3132000" y="1484784"/>
            <a:ext cx="2880000" cy="2880000"/>
          </a:xfrm>
          <a:prstGeom prst="ellipse">
            <a:avLst/>
          </a:prstGeom>
          <a:gradFill flip="none" rotWithShape="1">
            <a:gsLst>
              <a:gs pos="99000">
                <a:schemeClr val="accent4">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14" name="椭圆 13">
            <a:extLst>
              <a:ext uri="{FF2B5EF4-FFF2-40B4-BE49-F238E27FC236}">
                <a16:creationId xmlns:a16="http://schemas.microsoft.com/office/drawing/2014/main" id="{8AC888AA-77A8-C84B-8C7D-1717426D44AA}"/>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p:spPr>
        <p:txBody>
          <a:bodyPr wrap="none" rtlCol="0" anchor="ctr">
            <a:spAutoFit/>
          </a:bodyPr>
          <a:lstStyle/>
          <a:p>
            <a:pPr algn="ctr"/>
            <a:endParaRPr kumimoji="1" lang="zh-CN" altLang="en-US" sz="2800" dirty="0"/>
          </a:p>
        </p:txBody>
      </p:sp>
      <p:sp>
        <p:nvSpPr>
          <p:cNvPr id="15" name="任意形状 14">
            <a:extLst>
              <a:ext uri="{FF2B5EF4-FFF2-40B4-BE49-F238E27FC236}">
                <a16:creationId xmlns:a16="http://schemas.microsoft.com/office/drawing/2014/main" id="{E694CA39-93CF-5C43-A336-D5FC3A5ED94F}"/>
              </a:ext>
            </a:extLst>
          </p:cNvPr>
          <p:cNvSpPr>
            <a:spLocks noChangeAspect="1"/>
          </p:cNvSpPr>
          <p:nvPr/>
        </p:nvSpPr>
        <p:spPr>
          <a:xfrm>
            <a:off x="4860032" y="3396309"/>
            <a:ext cx="360000" cy="176707"/>
          </a:xfrm>
          <a:custGeom>
            <a:avLst/>
            <a:gdLst>
              <a:gd name="connsiteX0" fmla="*/ 563217 w 1126435"/>
              <a:gd name="connsiteY0" fmla="*/ 0 h 552907"/>
              <a:gd name="connsiteX1" fmla="*/ 1072334 w 1126435"/>
              <a:gd name="connsiteY1" fmla="*/ 210883 h 552907"/>
              <a:gd name="connsiteX2" fmla="*/ 1126435 w 1126435"/>
              <a:gd name="connsiteY2" fmla="*/ 276454 h 552907"/>
              <a:gd name="connsiteX3" fmla="*/ 1072334 w 1126435"/>
              <a:gd name="connsiteY3" fmla="*/ 342024 h 552907"/>
              <a:gd name="connsiteX4" fmla="*/ 563217 w 1126435"/>
              <a:gd name="connsiteY4" fmla="*/ 552907 h 552907"/>
              <a:gd name="connsiteX5" fmla="*/ 54100 w 1126435"/>
              <a:gd name="connsiteY5" fmla="*/ 342024 h 552907"/>
              <a:gd name="connsiteX6" fmla="*/ 0 w 1126435"/>
              <a:gd name="connsiteY6" fmla="*/ 276454 h 552907"/>
              <a:gd name="connsiteX7" fmla="*/ 54100 w 1126435"/>
              <a:gd name="connsiteY7" fmla="*/ 210883 h 552907"/>
              <a:gd name="connsiteX8" fmla="*/ 563217 w 1126435"/>
              <a:gd name="connsiteY8" fmla="*/ 0 h 55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435" h="552907">
                <a:moveTo>
                  <a:pt x="563217" y="0"/>
                </a:moveTo>
                <a:cubicBezTo>
                  <a:pt x="762040" y="0"/>
                  <a:pt x="942040" y="80589"/>
                  <a:pt x="1072334" y="210883"/>
                </a:cubicBezTo>
                <a:lnTo>
                  <a:pt x="1126435" y="276454"/>
                </a:lnTo>
                <a:lnTo>
                  <a:pt x="1072334" y="342024"/>
                </a:lnTo>
                <a:cubicBezTo>
                  <a:pt x="942040" y="472319"/>
                  <a:pt x="762040" y="552907"/>
                  <a:pt x="563217" y="552907"/>
                </a:cubicBezTo>
                <a:cubicBezTo>
                  <a:pt x="364395" y="552907"/>
                  <a:pt x="184395" y="472319"/>
                  <a:pt x="54100" y="342024"/>
                </a:cubicBezTo>
                <a:lnTo>
                  <a:pt x="0" y="276454"/>
                </a:lnTo>
                <a:lnTo>
                  <a:pt x="54100" y="210883"/>
                </a:lnTo>
                <a:cubicBezTo>
                  <a:pt x="184395" y="80589"/>
                  <a:pt x="364395" y="0"/>
                  <a:pt x="563217" y="0"/>
                </a:cubicBezTo>
                <a:close/>
              </a:path>
            </a:pathLst>
          </a:cu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sp>
        <p:nvSpPr>
          <p:cNvPr id="16" name="椭圆 15">
            <a:extLst>
              <a:ext uri="{FF2B5EF4-FFF2-40B4-BE49-F238E27FC236}">
                <a16:creationId xmlns:a16="http://schemas.microsoft.com/office/drawing/2014/main" id="{A911A918-BC0C-BD43-B476-4E7EC8319830}"/>
              </a:ext>
            </a:extLst>
          </p:cNvPr>
          <p:cNvSpPr/>
          <p:nvPr/>
        </p:nvSpPr>
        <p:spPr>
          <a:xfrm>
            <a:off x="5220072" y="3573016"/>
            <a:ext cx="240000" cy="240000"/>
          </a:xfrm>
          <a:prstGeom prst="ellipse">
            <a:avLst/>
          </a:prstGeom>
          <a:solidFill>
            <a:srgbClr val="92D050"/>
          </a:solidFill>
          <a:ln>
            <a:solidFill>
              <a:schemeClr val="tx1"/>
            </a:solidFill>
          </a:ln>
        </p:spPr>
        <p:txBody>
          <a:bodyPr wrap="none" rtlCol="0" anchor="ctr">
            <a:spAutoFit/>
          </a:bodyPr>
          <a:lstStyle/>
          <a:p>
            <a:pPr algn="ctr"/>
            <a:endParaRPr kumimoji="1" lang="zh-CN" altLang="en-US" sz="2800" dirty="0"/>
          </a:p>
        </p:txBody>
      </p:sp>
      <p:sp>
        <p:nvSpPr>
          <p:cNvPr id="19" name="线形标注 2 (无边框) 18">
            <a:extLst>
              <a:ext uri="{FF2B5EF4-FFF2-40B4-BE49-F238E27FC236}">
                <a16:creationId xmlns:a16="http://schemas.microsoft.com/office/drawing/2014/main" id="{6A3E9DEE-ACBD-F445-86B1-8A1F88477317}"/>
              </a:ext>
            </a:extLst>
          </p:cNvPr>
          <p:cNvSpPr/>
          <p:nvPr/>
        </p:nvSpPr>
        <p:spPr>
          <a:xfrm>
            <a:off x="6156176" y="1489463"/>
            <a:ext cx="1261884" cy="523220"/>
          </a:xfrm>
          <a:prstGeom prst="callout2">
            <a:avLst/>
          </a:prstGeom>
          <a:ln>
            <a:solidFill>
              <a:schemeClr val="tx1"/>
            </a:solidFill>
          </a:ln>
        </p:spPr>
        <p:txBody>
          <a:bodyPr wrap="none" rtlCol="0" anchor="ctr">
            <a:spAutoFit/>
          </a:bodyPr>
          <a:lstStyle/>
          <a:p>
            <a:pPr algn="ctr"/>
            <a:r>
              <a:rPr kumimoji="1" lang="zh-CN" altLang="en-US" sz="2800" dirty="0">
                <a:ea typeface="Microsoft YaHei" panose="020B0503020204020204" pitchFamily="34" charset="-122"/>
              </a:rPr>
              <a:t>透明带</a:t>
            </a:r>
          </a:p>
        </p:txBody>
      </p:sp>
      <p:sp>
        <p:nvSpPr>
          <p:cNvPr id="20" name="线形标注 2 (无边框) 19">
            <a:extLst>
              <a:ext uri="{FF2B5EF4-FFF2-40B4-BE49-F238E27FC236}">
                <a16:creationId xmlns:a16="http://schemas.microsoft.com/office/drawing/2014/main" id="{B971D8E1-29FD-D349-8ED6-057A63A2E860}"/>
              </a:ext>
            </a:extLst>
          </p:cNvPr>
          <p:cNvSpPr/>
          <p:nvPr/>
        </p:nvSpPr>
        <p:spPr>
          <a:xfrm>
            <a:off x="6156176" y="2273603"/>
            <a:ext cx="1620957" cy="523220"/>
          </a:xfrm>
          <a:prstGeom prst="callout2">
            <a:avLst>
              <a:gd name="adj1" fmla="val 18750"/>
              <a:gd name="adj2" fmla="val -8333"/>
              <a:gd name="adj3" fmla="val 18750"/>
              <a:gd name="adj4" fmla="val -16667"/>
              <a:gd name="adj5" fmla="val 97621"/>
              <a:gd name="adj6" fmla="val -42136"/>
            </a:avLst>
          </a:prstGeom>
          <a:ln>
            <a:solidFill>
              <a:schemeClr val="tx1"/>
            </a:solidFill>
          </a:ln>
        </p:spPr>
        <p:txBody>
          <a:bodyPr wrap="none" rtlCol="0" anchor="ctr">
            <a:spAutoFit/>
          </a:bodyPr>
          <a:lstStyle/>
          <a:p>
            <a:pPr algn="ctr"/>
            <a:r>
              <a:rPr kumimoji="1" lang="zh-CN" altLang="en-US" sz="2800" dirty="0">
                <a:ea typeface="Microsoft YaHei" panose="020B0503020204020204" pitchFamily="34" charset="-122"/>
              </a:rPr>
              <a:t>卵细胞膜</a:t>
            </a:r>
          </a:p>
        </p:txBody>
      </p:sp>
      <p:sp>
        <p:nvSpPr>
          <p:cNvPr id="21" name="线形标注 2 (无边框) 20">
            <a:extLst>
              <a:ext uri="{FF2B5EF4-FFF2-40B4-BE49-F238E27FC236}">
                <a16:creationId xmlns:a16="http://schemas.microsoft.com/office/drawing/2014/main" id="{C565787D-C587-A448-809F-721510E636B5}"/>
              </a:ext>
            </a:extLst>
          </p:cNvPr>
          <p:cNvSpPr/>
          <p:nvPr/>
        </p:nvSpPr>
        <p:spPr>
          <a:xfrm>
            <a:off x="6156176" y="3057743"/>
            <a:ext cx="551754" cy="523220"/>
          </a:xfrm>
          <a:prstGeom prst="callout2">
            <a:avLst>
              <a:gd name="adj1" fmla="val 18750"/>
              <a:gd name="adj2" fmla="val -8333"/>
              <a:gd name="adj3" fmla="val 25048"/>
              <a:gd name="adj4" fmla="val -157012"/>
              <a:gd name="adj5" fmla="val 66146"/>
              <a:gd name="adj6" fmla="val -194219"/>
            </a:avLst>
          </a:prstGeom>
          <a:ln>
            <a:solidFill>
              <a:schemeClr val="tx1"/>
            </a:solidFill>
          </a:ln>
        </p:spPr>
        <p:txBody>
          <a:bodyPr wrap="none" rtlCol="0" anchor="ctr">
            <a:spAutoFit/>
          </a:bodyPr>
          <a:lstStyle/>
          <a:p>
            <a:pPr algn="ctr"/>
            <a:r>
              <a:rPr kumimoji="1" lang="zh-CN" altLang="en-US" sz="2800" dirty="0">
                <a:ea typeface="Microsoft YaHei" panose="020B0503020204020204" pitchFamily="34" charset="-122"/>
              </a:rPr>
              <a:t>核</a:t>
            </a:r>
          </a:p>
        </p:txBody>
      </p:sp>
      <p:sp>
        <p:nvSpPr>
          <p:cNvPr id="22" name="线形标注 2 (无边框) 21">
            <a:extLst>
              <a:ext uri="{FF2B5EF4-FFF2-40B4-BE49-F238E27FC236}">
                <a16:creationId xmlns:a16="http://schemas.microsoft.com/office/drawing/2014/main" id="{A77F0782-F045-6F4E-8354-DA88CAC23B88}"/>
              </a:ext>
            </a:extLst>
          </p:cNvPr>
          <p:cNvSpPr/>
          <p:nvPr/>
        </p:nvSpPr>
        <p:spPr>
          <a:xfrm>
            <a:off x="6156176" y="3841884"/>
            <a:ext cx="1620958" cy="523220"/>
          </a:xfrm>
          <a:prstGeom prst="callout2">
            <a:avLst>
              <a:gd name="adj1" fmla="val 18750"/>
              <a:gd name="adj2" fmla="val -8333"/>
              <a:gd name="adj3" fmla="val 20325"/>
              <a:gd name="adj4" fmla="val -40553"/>
              <a:gd name="adj5" fmla="val -4051"/>
              <a:gd name="adj6" fmla="val -49336"/>
            </a:avLst>
          </a:prstGeom>
          <a:ln>
            <a:solidFill>
              <a:schemeClr val="tx1"/>
            </a:solidFill>
          </a:ln>
        </p:spPr>
        <p:txBody>
          <a:bodyPr wrap="none" rtlCol="0" anchor="ctr">
            <a:spAutoFit/>
          </a:bodyPr>
          <a:lstStyle/>
          <a:p>
            <a:pPr algn="ctr"/>
            <a:r>
              <a:rPr kumimoji="1" lang="zh-CN" altLang="en-US" sz="2800" dirty="0">
                <a:ea typeface="Microsoft YaHei" panose="020B0503020204020204" pitchFamily="34" charset="-122"/>
              </a:rPr>
              <a:t>第一极体</a:t>
            </a:r>
          </a:p>
        </p:txBody>
      </p:sp>
      <p:sp>
        <p:nvSpPr>
          <p:cNvPr id="23" name="椭圆 11">
            <a:extLst>
              <a:ext uri="{FF2B5EF4-FFF2-40B4-BE49-F238E27FC236}">
                <a16:creationId xmlns:a16="http://schemas.microsoft.com/office/drawing/2014/main" id="{DDBCC51B-955C-3043-8C83-25437F642EE4}"/>
              </a:ext>
            </a:extLst>
          </p:cNvPr>
          <p:cNvSpPr>
            <a:spLocks noChangeAspect="1"/>
          </p:cNvSpPr>
          <p:nvPr/>
        </p:nvSpPr>
        <p:spPr>
          <a:xfrm rot="21190661">
            <a:off x="2772000" y="2945249"/>
            <a:ext cx="360000" cy="225967"/>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24" name="椭圆 12">
            <a:extLst>
              <a:ext uri="{FF2B5EF4-FFF2-40B4-BE49-F238E27FC236}">
                <a16:creationId xmlns:a16="http://schemas.microsoft.com/office/drawing/2014/main" id="{DE68BAC4-E278-E14B-AE0F-659B0816838D}"/>
              </a:ext>
            </a:extLst>
          </p:cNvPr>
          <p:cNvSpPr/>
          <p:nvPr/>
        </p:nvSpPr>
        <p:spPr>
          <a:xfrm rot="20750719">
            <a:off x="669547" y="2884884"/>
            <a:ext cx="2084247"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spTree>
    <p:extLst>
      <p:ext uri="{BB962C8B-B14F-4D97-AF65-F5344CB8AC3E}">
        <p14:creationId xmlns:p14="http://schemas.microsoft.com/office/powerpoint/2010/main" val="8429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469F587-741F-BF40-9A1A-87708911270B}"/>
              </a:ext>
            </a:extLst>
          </p:cNvPr>
          <p:cNvSpPr>
            <a:spLocks noGrp="1"/>
          </p:cNvSpPr>
          <p:nvPr>
            <p:ph idx="1"/>
          </p:nvPr>
        </p:nvSpPr>
        <p:spPr>
          <a:xfrm>
            <a:off x="252000" y="4680000"/>
            <a:ext cx="8640000" cy="1531664"/>
          </a:xfrm>
        </p:spPr>
        <p:txBody>
          <a:bodyPr/>
          <a:lstStyle/>
          <a:p>
            <a:r>
              <a:rPr kumimoji="1" lang="zh-CN" altLang="en-US" dirty="0"/>
              <a:t>卵细胞膜外的透明带会迅速发生生理反应，阻止后来的精子进入透明带。</a:t>
            </a:r>
          </a:p>
        </p:txBody>
      </p:sp>
      <p:sp>
        <p:nvSpPr>
          <p:cNvPr id="3" name="灯片编号占位符 2">
            <a:extLst>
              <a:ext uri="{FF2B5EF4-FFF2-40B4-BE49-F238E27FC236}">
                <a16:creationId xmlns:a16="http://schemas.microsoft.com/office/drawing/2014/main" id="{2D124FCD-C07F-A64A-A4B8-20643957BE3A}"/>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4" name="文本占位符 3">
            <a:extLst>
              <a:ext uri="{FF2B5EF4-FFF2-40B4-BE49-F238E27FC236}">
                <a16:creationId xmlns:a16="http://schemas.microsoft.com/office/drawing/2014/main" id="{3E1FE4C6-B95D-3E40-AB6E-52B2CDA1EC0E}"/>
              </a:ext>
            </a:extLst>
          </p:cNvPr>
          <p:cNvSpPr>
            <a:spLocks noGrp="1"/>
          </p:cNvSpPr>
          <p:nvPr>
            <p:ph type="body" sz="quarter" idx="19"/>
          </p:nvPr>
        </p:nvSpPr>
        <p:spPr/>
        <p:txBody>
          <a:bodyPr/>
          <a:lstStyle/>
          <a:p>
            <a:r>
              <a:rPr kumimoji="1" lang="zh-CN" altLang="en-US" dirty="0"/>
              <a:t>受精阶段</a:t>
            </a:r>
            <a:r>
              <a:rPr kumimoji="1" lang="en-US" altLang="zh-CN" dirty="0"/>
              <a:t>step</a:t>
            </a:r>
            <a:r>
              <a:rPr kumimoji="1" lang="zh-CN" altLang="en-US" dirty="0"/>
              <a:t> </a:t>
            </a:r>
            <a:r>
              <a:rPr kumimoji="1" lang="en-US" altLang="zh-CN" dirty="0"/>
              <a:t>2</a:t>
            </a:r>
            <a:r>
              <a:rPr kumimoji="1" lang="zh-CN" altLang="en-US" dirty="0"/>
              <a:t>： 精子接触卵细胞膜（瞬间）</a:t>
            </a:r>
          </a:p>
        </p:txBody>
      </p:sp>
      <p:sp>
        <p:nvSpPr>
          <p:cNvPr id="6" name="椭圆 5">
            <a:extLst>
              <a:ext uri="{FF2B5EF4-FFF2-40B4-BE49-F238E27FC236}">
                <a16:creationId xmlns:a16="http://schemas.microsoft.com/office/drawing/2014/main" id="{370D4651-8FD0-6849-B9E0-3873A958CDBB}"/>
              </a:ext>
            </a:extLst>
          </p:cNvPr>
          <p:cNvSpPr/>
          <p:nvPr/>
        </p:nvSpPr>
        <p:spPr>
          <a:xfrm>
            <a:off x="3132000" y="1484784"/>
            <a:ext cx="2880000" cy="2880000"/>
          </a:xfrm>
          <a:prstGeom prst="ellipse">
            <a:avLst/>
          </a:prstGeom>
          <a:gradFill flip="none" rotWithShape="1">
            <a:gsLst>
              <a:gs pos="99000">
                <a:schemeClr val="accent4">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17" name="椭圆 16">
            <a:extLst>
              <a:ext uri="{FF2B5EF4-FFF2-40B4-BE49-F238E27FC236}">
                <a16:creationId xmlns:a16="http://schemas.microsoft.com/office/drawing/2014/main" id="{1A1C5209-5694-7747-BBDA-5799C10B0A09}"/>
              </a:ext>
            </a:extLst>
          </p:cNvPr>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6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7" name="椭圆 6">
            <a:extLst>
              <a:ext uri="{FF2B5EF4-FFF2-40B4-BE49-F238E27FC236}">
                <a16:creationId xmlns:a16="http://schemas.microsoft.com/office/drawing/2014/main" id="{A6DEBD64-337D-DA41-909C-FC711B799753}"/>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p:spPr>
        <p:txBody>
          <a:bodyPr wrap="none" rtlCol="0" anchor="ctr">
            <a:spAutoFit/>
          </a:bodyPr>
          <a:lstStyle/>
          <a:p>
            <a:pPr algn="ctr"/>
            <a:endParaRPr kumimoji="1" lang="zh-CN" altLang="en-US" sz="2800" dirty="0"/>
          </a:p>
        </p:txBody>
      </p:sp>
      <p:sp>
        <p:nvSpPr>
          <p:cNvPr id="8" name="任意形状 7">
            <a:extLst>
              <a:ext uri="{FF2B5EF4-FFF2-40B4-BE49-F238E27FC236}">
                <a16:creationId xmlns:a16="http://schemas.microsoft.com/office/drawing/2014/main" id="{D03854C3-F131-7045-821D-445FD0371229}"/>
              </a:ext>
            </a:extLst>
          </p:cNvPr>
          <p:cNvSpPr>
            <a:spLocks noChangeAspect="1"/>
          </p:cNvSpPr>
          <p:nvPr/>
        </p:nvSpPr>
        <p:spPr>
          <a:xfrm>
            <a:off x="4860032" y="3396309"/>
            <a:ext cx="360000" cy="176707"/>
          </a:xfrm>
          <a:custGeom>
            <a:avLst/>
            <a:gdLst>
              <a:gd name="connsiteX0" fmla="*/ 563217 w 1126435"/>
              <a:gd name="connsiteY0" fmla="*/ 0 h 552907"/>
              <a:gd name="connsiteX1" fmla="*/ 1072334 w 1126435"/>
              <a:gd name="connsiteY1" fmla="*/ 210883 h 552907"/>
              <a:gd name="connsiteX2" fmla="*/ 1126435 w 1126435"/>
              <a:gd name="connsiteY2" fmla="*/ 276454 h 552907"/>
              <a:gd name="connsiteX3" fmla="*/ 1072334 w 1126435"/>
              <a:gd name="connsiteY3" fmla="*/ 342024 h 552907"/>
              <a:gd name="connsiteX4" fmla="*/ 563217 w 1126435"/>
              <a:gd name="connsiteY4" fmla="*/ 552907 h 552907"/>
              <a:gd name="connsiteX5" fmla="*/ 54100 w 1126435"/>
              <a:gd name="connsiteY5" fmla="*/ 342024 h 552907"/>
              <a:gd name="connsiteX6" fmla="*/ 0 w 1126435"/>
              <a:gd name="connsiteY6" fmla="*/ 276454 h 552907"/>
              <a:gd name="connsiteX7" fmla="*/ 54100 w 1126435"/>
              <a:gd name="connsiteY7" fmla="*/ 210883 h 552907"/>
              <a:gd name="connsiteX8" fmla="*/ 563217 w 1126435"/>
              <a:gd name="connsiteY8" fmla="*/ 0 h 55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435" h="552907">
                <a:moveTo>
                  <a:pt x="563217" y="0"/>
                </a:moveTo>
                <a:cubicBezTo>
                  <a:pt x="762040" y="0"/>
                  <a:pt x="942040" y="80589"/>
                  <a:pt x="1072334" y="210883"/>
                </a:cubicBezTo>
                <a:lnTo>
                  <a:pt x="1126435" y="276454"/>
                </a:lnTo>
                <a:lnTo>
                  <a:pt x="1072334" y="342024"/>
                </a:lnTo>
                <a:cubicBezTo>
                  <a:pt x="942040" y="472319"/>
                  <a:pt x="762040" y="552907"/>
                  <a:pt x="563217" y="552907"/>
                </a:cubicBezTo>
                <a:cubicBezTo>
                  <a:pt x="364395" y="552907"/>
                  <a:pt x="184395" y="472319"/>
                  <a:pt x="54100" y="342024"/>
                </a:cubicBezTo>
                <a:lnTo>
                  <a:pt x="0" y="276454"/>
                </a:lnTo>
                <a:lnTo>
                  <a:pt x="54100" y="210883"/>
                </a:lnTo>
                <a:cubicBezTo>
                  <a:pt x="184395" y="80589"/>
                  <a:pt x="364395" y="0"/>
                  <a:pt x="563217" y="0"/>
                </a:cubicBezTo>
                <a:close/>
              </a:path>
            </a:pathLst>
          </a:cu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sp>
        <p:nvSpPr>
          <p:cNvPr id="9" name="椭圆 8">
            <a:extLst>
              <a:ext uri="{FF2B5EF4-FFF2-40B4-BE49-F238E27FC236}">
                <a16:creationId xmlns:a16="http://schemas.microsoft.com/office/drawing/2014/main" id="{1A0CF52E-9A14-1B4A-96F4-531ED5417359}"/>
              </a:ext>
            </a:extLst>
          </p:cNvPr>
          <p:cNvSpPr/>
          <p:nvPr/>
        </p:nvSpPr>
        <p:spPr>
          <a:xfrm>
            <a:off x="5220072" y="3573016"/>
            <a:ext cx="240000" cy="240000"/>
          </a:xfrm>
          <a:prstGeom prst="ellipse">
            <a:avLst/>
          </a:prstGeom>
          <a:solidFill>
            <a:srgbClr val="92D050"/>
          </a:solidFill>
          <a:ln>
            <a:solidFill>
              <a:schemeClr val="tx1"/>
            </a:solidFill>
          </a:ln>
        </p:spPr>
        <p:txBody>
          <a:bodyPr wrap="none" rtlCol="0" anchor="ctr">
            <a:spAutoFit/>
          </a:bodyPr>
          <a:lstStyle/>
          <a:p>
            <a:pPr algn="ctr"/>
            <a:endParaRPr kumimoji="1" lang="zh-CN" altLang="en-US" sz="2800" dirty="0"/>
          </a:p>
        </p:txBody>
      </p:sp>
      <p:sp>
        <p:nvSpPr>
          <p:cNvPr id="15" name="椭圆 11">
            <a:extLst>
              <a:ext uri="{FF2B5EF4-FFF2-40B4-BE49-F238E27FC236}">
                <a16:creationId xmlns:a16="http://schemas.microsoft.com/office/drawing/2014/main" id="{39E6D1F8-37D8-674A-9072-5706114F4B34}"/>
              </a:ext>
            </a:extLst>
          </p:cNvPr>
          <p:cNvSpPr>
            <a:spLocks noChangeAspect="1"/>
          </p:cNvSpPr>
          <p:nvPr/>
        </p:nvSpPr>
        <p:spPr>
          <a:xfrm rot="21190661">
            <a:off x="3308453" y="2945249"/>
            <a:ext cx="360000" cy="225967"/>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16" name="椭圆 12">
            <a:extLst>
              <a:ext uri="{FF2B5EF4-FFF2-40B4-BE49-F238E27FC236}">
                <a16:creationId xmlns:a16="http://schemas.microsoft.com/office/drawing/2014/main" id="{A13B995C-2F9B-8443-A533-1C396FA007D7}"/>
              </a:ext>
            </a:extLst>
          </p:cNvPr>
          <p:cNvSpPr/>
          <p:nvPr/>
        </p:nvSpPr>
        <p:spPr>
          <a:xfrm rot="20750719">
            <a:off x="1206000" y="2884884"/>
            <a:ext cx="2084247"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spTree>
    <p:extLst>
      <p:ext uri="{BB962C8B-B14F-4D97-AF65-F5344CB8AC3E}">
        <p14:creationId xmlns:p14="http://schemas.microsoft.com/office/powerpoint/2010/main" val="2734987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469F587-741F-BF40-9A1A-87708911270B}"/>
              </a:ext>
            </a:extLst>
          </p:cNvPr>
          <p:cNvSpPr>
            <a:spLocks noGrp="1"/>
          </p:cNvSpPr>
          <p:nvPr>
            <p:ph idx="1"/>
          </p:nvPr>
        </p:nvSpPr>
        <p:spPr>
          <a:xfrm>
            <a:off x="252000" y="4680000"/>
            <a:ext cx="8640000" cy="1675680"/>
          </a:xfrm>
        </p:spPr>
        <p:txBody>
          <a:bodyPr/>
          <a:lstStyle/>
          <a:p>
            <a:r>
              <a:rPr kumimoji="1" lang="zh-CN" altLang="en-US" dirty="0"/>
              <a:t>精子入卵后，卵细胞膜也会立即发生生理反应，拒绝其他精子再进入卵内。</a:t>
            </a:r>
          </a:p>
        </p:txBody>
      </p:sp>
      <p:sp>
        <p:nvSpPr>
          <p:cNvPr id="3" name="灯片编号占位符 2">
            <a:extLst>
              <a:ext uri="{FF2B5EF4-FFF2-40B4-BE49-F238E27FC236}">
                <a16:creationId xmlns:a16="http://schemas.microsoft.com/office/drawing/2014/main" id="{2D124FCD-C07F-A64A-A4B8-20643957BE3A}"/>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4" name="文本占位符 3">
            <a:extLst>
              <a:ext uri="{FF2B5EF4-FFF2-40B4-BE49-F238E27FC236}">
                <a16:creationId xmlns:a16="http://schemas.microsoft.com/office/drawing/2014/main" id="{3E1FE4C6-B95D-3E40-AB6E-52B2CDA1EC0E}"/>
              </a:ext>
            </a:extLst>
          </p:cNvPr>
          <p:cNvSpPr>
            <a:spLocks noGrp="1"/>
          </p:cNvSpPr>
          <p:nvPr>
            <p:ph type="body" sz="quarter" idx="19"/>
          </p:nvPr>
        </p:nvSpPr>
        <p:spPr/>
        <p:txBody>
          <a:bodyPr/>
          <a:lstStyle/>
          <a:p>
            <a:r>
              <a:rPr kumimoji="1" lang="zh-CN" altLang="en-US" dirty="0"/>
              <a:t>受精阶段</a:t>
            </a:r>
            <a:r>
              <a:rPr kumimoji="1" lang="en-US" altLang="zh-CN" dirty="0"/>
              <a:t>step</a:t>
            </a:r>
            <a:r>
              <a:rPr kumimoji="1" lang="zh-CN" altLang="en-US" dirty="0"/>
              <a:t> </a:t>
            </a:r>
            <a:r>
              <a:rPr kumimoji="1" lang="en-US" altLang="zh-CN" dirty="0"/>
              <a:t>3</a:t>
            </a:r>
            <a:r>
              <a:rPr kumimoji="1" lang="zh-CN" altLang="en-US" dirty="0"/>
              <a:t>： 精子入卵</a:t>
            </a:r>
            <a:r>
              <a:rPr kumimoji="1" lang="en-US" altLang="zh-CN" dirty="0"/>
              <a:t>-1</a:t>
            </a:r>
            <a:endParaRPr kumimoji="1" lang="zh-CN" altLang="en-US" dirty="0"/>
          </a:p>
        </p:txBody>
      </p:sp>
      <p:sp>
        <p:nvSpPr>
          <p:cNvPr id="5" name="椭圆 4">
            <a:extLst>
              <a:ext uri="{FF2B5EF4-FFF2-40B4-BE49-F238E27FC236}">
                <a16:creationId xmlns:a16="http://schemas.microsoft.com/office/drawing/2014/main" id="{0B5C6FE5-D20E-794F-9B56-670749269C7E}"/>
              </a:ext>
            </a:extLst>
          </p:cNvPr>
          <p:cNvSpPr/>
          <p:nvPr/>
        </p:nvSpPr>
        <p:spPr>
          <a:xfrm>
            <a:off x="3132000" y="1484784"/>
            <a:ext cx="2880000" cy="2880000"/>
          </a:xfrm>
          <a:prstGeom prst="ellipse">
            <a:avLst/>
          </a:prstGeom>
          <a:gradFill flip="none" rotWithShape="1">
            <a:gsLst>
              <a:gs pos="99000">
                <a:schemeClr val="accent4">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 name="椭圆 5">
            <a:extLst>
              <a:ext uri="{FF2B5EF4-FFF2-40B4-BE49-F238E27FC236}">
                <a16:creationId xmlns:a16="http://schemas.microsoft.com/office/drawing/2014/main" id="{3111EB62-8895-EC4F-8B86-03703F293318}"/>
              </a:ext>
            </a:extLst>
          </p:cNvPr>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6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7" name="椭圆 6">
            <a:extLst>
              <a:ext uri="{FF2B5EF4-FFF2-40B4-BE49-F238E27FC236}">
                <a16:creationId xmlns:a16="http://schemas.microsoft.com/office/drawing/2014/main" id="{AB5D5115-CA7D-BC47-8F91-6BA6764E49CF}"/>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p:spPr>
        <p:txBody>
          <a:bodyPr wrap="none" rtlCol="0" anchor="ctr">
            <a:spAutoFit/>
          </a:bodyPr>
          <a:lstStyle/>
          <a:p>
            <a:pPr algn="ctr"/>
            <a:endParaRPr kumimoji="1" lang="zh-CN" altLang="en-US" sz="2800" dirty="0"/>
          </a:p>
        </p:txBody>
      </p:sp>
      <p:sp>
        <p:nvSpPr>
          <p:cNvPr id="17" name="椭圆 16">
            <a:extLst>
              <a:ext uri="{FF2B5EF4-FFF2-40B4-BE49-F238E27FC236}">
                <a16:creationId xmlns:a16="http://schemas.microsoft.com/office/drawing/2014/main" id="{844F5430-B12B-B04B-99F7-0AAECF8D7BD6}"/>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a:glow rad="63500">
              <a:schemeClr val="accent2">
                <a:satMod val="175000"/>
                <a:alpha val="40000"/>
              </a:schemeClr>
            </a:glow>
          </a:effectLst>
        </p:spPr>
        <p:txBody>
          <a:bodyPr wrap="none" rtlCol="0" anchor="ctr">
            <a:spAutoFit/>
          </a:bodyPr>
          <a:lstStyle/>
          <a:p>
            <a:pPr algn="ctr"/>
            <a:endParaRPr kumimoji="1" lang="zh-CN" altLang="en-US" sz="2800" dirty="0"/>
          </a:p>
        </p:txBody>
      </p:sp>
      <p:sp>
        <p:nvSpPr>
          <p:cNvPr id="8" name="任意形状 7">
            <a:extLst>
              <a:ext uri="{FF2B5EF4-FFF2-40B4-BE49-F238E27FC236}">
                <a16:creationId xmlns:a16="http://schemas.microsoft.com/office/drawing/2014/main" id="{94E7BF71-838A-7449-BFA2-F6193F0E7563}"/>
              </a:ext>
            </a:extLst>
          </p:cNvPr>
          <p:cNvSpPr>
            <a:spLocks noChangeAspect="1"/>
          </p:cNvSpPr>
          <p:nvPr/>
        </p:nvSpPr>
        <p:spPr>
          <a:xfrm>
            <a:off x="4860032" y="3396309"/>
            <a:ext cx="360000" cy="176707"/>
          </a:xfrm>
          <a:custGeom>
            <a:avLst/>
            <a:gdLst>
              <a:gd name="connsiteX0" fmla="*/ 563217 w 1126435"/>
              <a:gd name="connsiteY0" fmla="*/ 0 h 552907"/>
              <a:gd name="connsiteX1" fmla="*/ 1072334 w 1126435"/>
              <a:gd name="connsiteY1" fmla="*/ 210883 h 552907"/>
              <a:gd name="connsiteX2" fmla="*/ 1126435 w 1126435"/>
              <a:gd name="connsiteY2" fmla="*/ 276454 h 552907"/>
              <a:gd name="connsiteX3" fmla="*/ 1072334 w 1126435"/>
              <a:gd name="connsiteY3" fmla="*/ 342024 h 552907"/>
              <a:gd name="connsiteX4" fmla="*/ 563217 w 1126435"/>
              <a:gd name="connsiteY4" fmla="*/ 552907 h 552907"/>
              <a:gd name="connsiteX5" fmla="*/ 54100 w 1126435"/>
              <a:gd name="connsiteY5" fmla="*/ 342024 h 552907"/>
              <a:gd name="connsiteX6" fmla="*/ 0 w 1126435"/>
              <a:gd name="connsiteY6" fmla="*/ 276454 h 552907"/>
              <a:gd name="connsiteX7" fmla="*/ 54100 w 1126435"/>
              <a:gd name="connsiteY7" fmla="*/ 210883 h 552907"/>
              <a:gd name="connsiteX8" fmla="*/ 563217 w 1126435"/>
              <a:gd name="connsiteY8" fmla="*/ 0 h 55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435" h="552907">
                <a:moveTo>
                  <a:pt x="563217" y="0"/>
                </a:moveTo>
                <a:cubicBezTo>
                  <a:pt x="762040" y="0"/>
                  <a:pt x="942040" y="80589"/>
                  <a:pt x="1072334" y="210883"/>
                </a:cubicBezTo>
                <a:lnTo>
                  <a:pt x="1126435" y="276454"/>
                </a:lnTo>
                <a:lnTo>
                  <a:pt x="1072334" y="342024"/>
                </a:lnTo>
                <a:cubicBezTo>
                  <a:pt x="942040" y="472319"/>
                  <a:pt x="762040" y="552907"/>
                  <a:pt x="563217" y="552907"/>
                </a:cubicBezTo>
                <a:cubicBezTo>
                  <a:pt x="364395" y="552907"/>
                  <a:pt x="184395" y="472319"/>
                  <a:pt x="54100" y="342024"/>
                </a:cubicBezTo>
                <a:lnTo>
                  <a:pt x="0" y="276454"/>
                </a:lnTo>
                <a:lnTo>
                  <a:pt x="54100" y="210883"/>
                </a:lnTo>
                <a:cubicBezTo>
                  <a:pt x="184395" y="80589"/>
                  <a:pt x="364395" y="0"/>
                  <a:pt x="563217" y="0"/>
                </a:cubicBezTo>
                <a:close/>
              </a:path>
            </a:pathLst>
          </a:cu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sp>
        <p:nvSpPr>
          <p:cNvPr id="9" name="椭圆 8">
            <a:extLst>
              <a:ext uri="{FF2B5EF4-FFF2-40B4-BE49-F238E27FC236}">
                <a16:creationId xmlns:a16="http://schemas.microsoft.com/office/drawing/2014/main" id="{47865CD1-ED0E-DE4B-8809-F9327EDEA116}"/>
              </a:ext>
            </a:extLst>
          </p:cNvPr>
          <p:cNvSpPr/>
          <p:nvPr/>
        </p:nvSpPr>
        <p:spPr>
          <a:xfrm>
            <a:off x="5220072" y="3573016"/>
            <a:ext cx="240000" cy="240000"/>
          </a:xfrm>
          <a:prstGeom prst="ellipse">
            <a:avLst/>
          </a:prstGeom>
          <a:solidFill>
            <a:srgbClr val="92D050"/>
          </a:solidFill>
          <a:ln>
            <a:solidFill>
              <a:schemeClr val="tx1"/>
            </a:solidFill>
          </a:ln>
        </p:spPr>
        <p:txBody>
          <a:bodyPr wrap="none" rtlCol="0" anchor="ctr">
            <a:spAutoFit/>
          </a:bodyPr>
          <a:lstStyle/>
          <a:p>
            <a:pPr algn="ctr"/>
            <a:endParaRPr kumimoji="1" lang="zh-CN" altLang="en-US" sz="2800" dirty="0"/>
          </a:p>
        </p:txBody>
      </p:sp>
      <p:sp>
        <p:nvSpPr>
          <p:cNvPr id="15" name="椭圆 11">
            <a:extLst>
              <a:ext uri="{FF2B5EF4-FFF2-40B4-BE49-F238E27FC236}">
                <a16:creationId xmlns:a16="http://schemas.microsoft.com/office/drawing/2014/main" id="{9E35666D-9EBC-1A4A-8247-88D9B840F446}"/>
              </a:ext>
            </a:extLst>
          </p:cNvPr>
          <p:cNvSpPr>
            <a:spLocks noChangeAspect="1"/>
          </p:cNvSpPr>
          <p:nvPr/>
        </p:nvSpPr>
        <p:spPr>
          <a:xfrm rot="21190661">
            <a:off x="3668453" y="2945249"/>
            <a:ext cx="360000" cy="225967"/>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16" name="椭圆 12">
            <a:extLst>
              <a:ext uri="{FF2B5EF4-FFF2-40B4-BE49-F238E27FC236}">
                <a16:creationId xmlns:a16="http://schemas.microsoft.com/office/drawing/2014/main" id="{8066FB1D-13AB-BC46-B03D-A57F7309200C}"/>
              </a:ext>
            </a:extLst>
          </p:cNvPr>
          <p:cNvSpPr/>
          <p:nvPr/>
        </p:nvSpPr>
        <p:spPr>
          <a:xfrm rot="20750719">
            <a:off x="1566000" y="2884884"/>
            <a:ext cx="2084247"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spTree>
    <p:extLst>
      <p:ext uri="{BB962C8B-B14F-4D97-AF65-F5344CB8AC3E}">
        <p14:creationId xmlns:p14="http://schemas.microsoft.com/office/powerpoint/2010/main" val="1373705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469F587-741F-BF40-9A1A-87708911270B}"/>
              </a:ext>
            </a:extLst>
          </p:cNvPr>
          <p:cNvSpPr>
            <a:spLocks noGrp="1"/>
          </p:cNvSpPr>
          <p:nvPr>
            <p:ph idx="1"/>
          </p:nvPr>
        </p:nvSpPr>
        <p:spPr>
          <a:xfrm>
            <a:off x="252000" y="4680000"/>
            <a:ext cx="8640000" cy="2178000"/>
          </a:xfrm>
        </p:spPr>
        <p:txBody>
          <a:bodyPr>
            <a:normAutofit/>
          </a:bodyPr>
          <a:lstStyle/>
          <a:p>
            <a:r>
              <a:rPr kumimoji="1" lang="zh-CN" altLang="en-US" dirty="0"/>
              <a:t>精子入卵后，</a:t>
            </a:r>
            <a:r>
              <a:rPr kumimoji="1" lang="zh-CN" altLang="en-US" dirty="0">
                <a:solidFill>
                  <a:srgbClr val="C00000"/>
                </a:solidFill>
              </a:rPr>
              <a:t>尾部脱离</a:t>
            </a:r>
            <a:r>
              <a:rPr kumimoji="1" lang="zh-CN" altLang="en-US" dirty="0"/>
              <a:t>，原有的核膜破裂并形成一个新的核膜，最后形成一个比原来精子的核还大的核，叫作</a:t>
            </a:r>
            <a:r>
              <a:rPr kumimoji="1" lang="zh-CN" altLang="en-US" dirty="0">
                <a:solidFill>
                  <a:srgbClr val="C00000"/>
                </a:solidFill>
              </a:rPr>
              <a:t>雄原核</a:t>
            </a:r>
            <a:r>
              <a:rPr kumimoji="1" lang="zh-CN" altLang="en-US" dirty="0"/>
              <a:t>。</a:t>
            </a:r>
          </a:p>
        </p:txBody>
      </p:sp>
      <p:sp>
        <p:nvSpPr>
          <p:cNvPr id="3" name="灯片编号占位符 2">
            <a:extLst>
              <a:ext uri="{FF2B5EF4-FFF2-40B4-BE49-F238E27FC236}">
                <a16:creationId xmlns:a16="http://schemas.microsoft.com/office/drawing/2014/main" id="{2D124FCD-C07F-A64A-A4B8-20643957BE3A}"/>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4" name="文本占位符 3">
            <a:extLst>
              <a:ext uri="{FF2B5EF4-FFF2-40B4-BE49-F238E27FC236}">
                <a16:creationId xmlns:a16="http://schemas.microsoft.com/office/drawing/2014/main" id="{3E1FE4C6-B95D-3E40-AB6E-52B2CDA1EC0E}"/>
              </a:ext>
            </a:extLst>
          </p:cNvPr>
          <p:cNvSpPr>
            <a:spLocks noGrp="1"/>
          </p:cNvSpPr>
          <p:nvPr>
            <p:ph type="body" sz="quarter" idx="19"/>
          </p:nvPr>
        </p:nvSpPr>
        <p:spPr/>
        <p:txBody>
          <a:bodyPr/>
          <a:lstStyle/>
          <a:p>
            <a:r>
              <a:rPr kumimoji="1" lang="zh-CN" altLang="en-US" dirty="0"/>
              <a:t>受精阶段</a:t>
            </a:r>
            <a:r>
              <a:rPr kumimoji="1" lang="en-US" altLang="zh-CN" dirty="0"/>
              <a:t>step</a:t>
            </a:r>
            <a:r>
              <a:rPr kumimoji="1" lang="zh-CN" altLang="en-US" dirty="0"/>
              <a:t> </a:t>
            </a:r>
            <a:r>
              <a:rPr kumimoji="1" lang="en-US" altLang="zh-CN" dirty="0"/>
              <a:t>3</a:t>
            </a:r>
            <a:r>
              <a:rPr kumimoji="1" lang="zh-CN" altLang="en-US" dirty="0"/>
              <a:t> ： 精子入卵</a:t>
            </a:r>
            <a:r>
              <a:rPr kumimoji="1" lang="en-US" altLang="zh-CN" dirty="0"/>
              <a:t>-2</a:t>
            </a:r>
            <a:endParaRPr kumimoji="1" lang="zh-CN" altLang="en-US" dirty="0"/>
          </a:p>
        </p:txBody>
      </p:sp>
      <p:sp>
        <p:nvSpPr>
          <p:cNvPr id="5" name="椭圆 4">
            <a:extLst>
              <a:ext uri="{FF2B5EF4-FFF2-40B4-BE49-F238E27FC236}">
                <a16:creationId xmlns:a16="http://schemas.microsoft.com/office/drawing/2014/main" id="{0B5C6FE5-D20E-794F-9B56-670749269C7E}"/>
              </a:ext>
            </a:extLst>
          </p:cNvPr>
          <p:cNvSpPr/>
          <p:nvPr/>
        </p:nvSpPr>
        <p:spPr>
          <a:xfrm>
            <a:off x="3132000" y="1484784"/>
            <a:ext cx="2880000" cy="2880000"/>
          </a:xfrm>
          <a:prstGeom prst="ellipse">
            <a:avLst/>
          </a:prstGeom>
          <a:gradFill flip="none" rotWithShape="1">
            <a:gsLst>
              <a:gs pos="99000">
                <a:schemeClr val="accent4">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 name="椭圆 5">
            <a:extLst>
              <a:ext uri="{FF2B5EF4-FFF2-40B4-BE49-F238E27FC236}">
                <a16:creationId xmlns:a16="http://schemas.microsoft.com/office/drawing/2014/main" id="{3111EB62-8895-EC4F-8B86-03703F293318}"/>
              </a:ext>
            </a:extLst>
          </p:cNvPr>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6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7" name="椭圆 6">
            <a:extLst>
              <a:ext uri="{FF2B5EF4-FFF2-40B4-BE49-F238E27FC236}">
                <a16:creationId xmlns:a16="http://schemas.microsoft.com/office/drawing/2014/main" id="{AB5D5115-CA7D-BC47-8F91-6BA6764E49CF}"/>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p:spPr>
        <p:txBody>
          <a:bodyPr wrap="none" rtlCol="0" anchor="ctr">
            <a:spAutoFit/>
          </a:bodyPr>
          <a:lstStyle/>
          <a:p>
            <a:pPr algn="ctr"/>
            <a:endParaRPr kumimoji="1" lang="zh-CN" altLang="en-US" sz="2800" dirty="0"/>
          </a:p>
        </p:txBody>
      </p:sp>
      <p:sp>
        <p:nvSpPr>
          <p:cNvPr id="17" name="椭圆 16">
            <a:extLst>
              <a:ext uri="{FF2B5EF4-FFF2-40B4-BE49-F238E27FC236}">
                <a16:creationId xmlns:a16="http://schemas.microsoft.com/office/drawing/2014/main" id="{844F5430-B12B-B04B-99F7-0AAECF8D7BD6}"/>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a:glow rad="63500">
              <a:schemeClr val="accent2">
                <a:satMod val="175000"/>
                <a:alpha val="40000"/>
              </a:schemeClr>
            </a:glow>
          </a:effectLst>
        </p:spPr>
        <p:txBody>
          <a:bodyPr wrap="none" rtlCol="0" anchor="ctr">
            <a:spAutoFit/>
          </a:bodyPr>
          <a:lstStyle/>
          <a:p>
            <a:pPr algn="ctr"/>
            <a:endParaRPr kumimoji="1" lang="zh-CN" altLang="en-US" sz="2800" dirty="0"/>
          </a:p>
        </p:txBody>
      </p:sp>
      <p:sp>
        <p:nvSpPr>
          <p:cNvPr id="8" name="任意形状 7">
            <a:extLst>
              <a:ext uri="{FF2B5EF4-FFF2-40B4-BE49-F238E27FC236}">
                <a16:creationId xmlns:a16="http://schemas.microsoft.com/office/drawing/2014/main" id="{94E7BF71-838A-7449-BFA2-F6193F0E7563}"/>
              </a:ext>
            </a:extLst>
          </p:cNvPr>
          <p:cNvSpPr>
            <a:spLocks noChangeAspect="1"/>
          </p:cNvSpPr>
          <p:nvPr/>
        </p:nvSpPr>
        <p:spPr>
          <a:xfrm>
            <a:off x="4860032" y="3396309"/>
            <a:ext cx="360000" cy="176707"/>
          </a:xfrm>
          <a:custGeom>
            <a:avLst/>
            <a:gdLst>
              <a:gd name="connsiteX0" fmla="*/ 563217 w 1126435"/>
              <a:gd name="connsiteY0" fmla="*/ 0 h 552907"/>
              <a:gd name="connsiteX1" fmla="*/ 1072334 w 1126435"/>
              <a:gd name="connsiteY1" fmla="*/ 210883 h 552907"/>
              <a:gd name="connsiteX2" fmla="*/ 1126435 w 1126435"/>
              <a:gd name="connsiteY2" fmla="*/ 276454 h 552907"/>
              <a:gd name="connsiteX3" fmla="*/ 1072334 w 1126435"/>
              <a:gd name="connsiteY3" fmla="*/ 342024 h 552907"/>
              <a:gd name="connsiteX4" fmla="*/ 563217 w 1126435"/>
              <a:gd name="connsiteY4" fmla="*/ 552907 h 552907"/>
              <a:gd name="connsiteX5" fmla="*/ 54100 w 1126435"/>
              <a:gd name="connsiteY5" fmla="*/ 342024 h 552907"/>
              <a:gd name="connsiteX6" fmla="*/ 0 w 1126435"/>
              <a:gd name="connsiteY6" fmla="*/ 276454 h 552907"/>
              <a:gd name="connsiteX7" fmla="*/ 54100 w 1126435"/>
              <a:gd name="connsiteY7" fmla="*/ 210883 h 552907"/>
              <a:gd name="connsiteX8" fmla="*/ 563217 w 1126435"/>
              <a:gd name="connsiteY8" fmla="*/ 0 h 55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435" h="552907">
                <a:moveTo>
                  <a:pt x="563217" y="0"/>
                </a:moveTo>
                <a:cubicBezTo>
                  <a:pt x="762040" y="0"/>
                  <a:pt x="942040" y="80589"/>
                  <a:pt x="1072334" y="210883"/>
                </a:cubicBezTo>
                <a:lnTo>
                  <a:pt x="1126435" y="276454"/>
                </a:lnTo>
                <a:lnTo>
                  <a:pt x="1072334" y="342024"/>
                </a:lnTo>
                <a:cubicBezTo>
                  <a:pt x="942040" y="472319"/>
                  <a:pt x="762040" y="552907"/>
                  <a:pt x="563217" y="552907"/>
                </a:cubicBezTo>
                <a:cubicBezTo>
                  <a:pt x="364395" y="552907"/>
                  <a:pt x="184395" y="472319"/>
                  <a:pt x="54100" y="342024"/>
                </a:cubicBezTo>
                <a:lnTo>
                  <a:pt x="0" y="276454"/>
                </a:lnTo>
                <a:lnTo>
                  <a:pt x="54100" y="210883"/>
                </a:lnTo>
                <a:cubicBezTo>
                  <a:pt x="184395" y="80589"/>
                  <a:pt x="364395" y="0"/>
                  <a:pt x="563217" y="0"/>
                </a:cubicBezTo>
                <a:close/>
              </a:path>
            </a:pathLst>
          </a:cu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sp>
        <p:nvSpPr>
          <p:cNvPr id="9" name="椭圆 8">
            <a:extLst>
              <a:ext uri="{FF2B5EF4-FFF2-40B4-BE49-F238E27FC236}">
                <a16:creationId xmlns:a16="http://schemas.microsoft.com/office/drawing/2014/main" id="{47865CD1-ED0E-DE4B-8809-F9327EDEA116}"/>
              </a:ext>
            </a:extLst>
          </p:cNvPr>
          <p:cNvSpPr/>
          <p:nvPr/>
        </p:nvSpPr>
        <p:spPr>
          <a:xfrm>
            <a:off x="5220072" y="3573016"/>
            <a:ext cx="240000" cy="240000"/>
          </a:xfrm>
          <a:prstGeom prst="ellipse">
            <a:avLst/>
          </a:prstGeom>
          <a:solidFill>
            <a:srgbClr val="92D050"/>
          </a:solidFill>
          <a:ln>
            <a:solidFill>
              <a:schemeClr val="tx1"/>
            </a:solidFill>
          </a:ln>
        </p:spPr>
        <p:txBody>
          <a:bodyPr wrap="none" rtlCol="0" anchor="ctr">
            <a:spAutoFit/>
          </a:bodyPr>
          <a:lstStyle/>
          <a:p>
            <a:pPr algn="ctr"/>
            <a:endParaRPr kumimoji="1" lang="zh-CN" altLang="en-US" sz="2800" dirty="0"/>
          </a:p>
        </p:txBody>
      </p:sp>
      <p:sp>
        <p:nvSpPr>
          <p:cNvPr id="18" name="椭圆 11">
            <a:extLst>
              <a:ext uri="{FF2B5EF4-FFF2-40B4-BE49-F238E27FC236}">
                <a16:creationId xmlns:a16="http://schemas.microsoft.com/office/drawing/2014/main" id="{0FF311D8-414D-2E4A-8F33-E7F037E8A86C}"/>
              </a:ext>
            </a:extLst>
          </p:cNvPr>
          <p:cNvSpPr>
            <a:spLocks/>
          </p:cNvSpPr>
          <p:nvPr/>
        </p:nvSpPr>
        <p:spPr>
          <a:xfrm rot="21190661">
            <a:off x="3877341" y="2991897"/>
            <a:ext cx="270000" cy="270000"/>
          </a:xfrm>
          <a:prstGeom prst="ellipse">
            <a:avLst/>
          </a:prstGeom>
          <a:solidFill>
            <a:schemeClr val="accent5">
              <a:lumMod val="75000"/>
            </a:schemeClr>
          </a:solidFill>
          <a:ln w="6350"/>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20" name="线形标注 2 (无边框) 19">
            <a:extLst>
              <a:ext uri="{FF2B5EF4-FFF2-40B4-BE49-F238E27FC236}">
                <a16:creationId xmlns:a16="http://schemas.microsoft.com/office/drawing/2014/main" id="{64F711DA-6DAF-894B-AE68-C2E87F9E56D2}"/>
              </a:ext>
            </a:extLst>
          </p:cNvPr>
          <p:cNvSpPr/>
          <p:nvPr/>
        </p:nvSpPr>
        <p:spPr>
          <a:xfrm flipH="1">
            <a:off x="1665893" y="2598491"/>
            <a:ext cx="1261884" cy="523220"/>
          </a:xfrm>
          <a:prstGeom prst="callout2">
            <a:avLst>
              <a:gd name="adj1" fmla="val 18750"/>
              <a:gd name="adj2" fmla="val -8333"/>
              <a:gd name="adj3" fmla="val 19022"/>
              <a:gd name="adj4" fmla="val -46235"/>
              <a:gd name="adj5" fmla="val 88243"/>
              <a:gd name="adj6" fmla="val -75946"/>
            </a:avLst>
          </a:prstGeom>
          <a:ln>
            <a:solidFill>
              <a:schemeClr val="tx1"/>
            </a:solidFill>
          </a:ln>
        </p:spPr>
        <p:txBody>
          <a:bodyPr wrap="none" rtlCol="0" anchor="ctr">
            <a:spAutoFit/>
          </a:bodyPr>
          <a:lstStyle/>
          <a:p>
            <a:pPr algn="ctr"/>
            <a:r>
              <a:rPr kumimoji="1" lang="zh-CN" altLang="en-US" sz="2800" dirty="0">
                <a:ea typeface="Microsoft YaHei" panose="020B0503020204020204" pitchFamily="34" charset="-122"/>
              </a:rPr>
              <a:t>雄原核</a:t>
            </a:r>
          </a:p>
        </p:txBody>
      </p:sp>
    </p:spTree>
    <p:extLst>
      <p:ext uri="{BB962C8B-B14F-4D97-AF65-F5344CB8AC3E}">
        <p14:creationId xmlns:p14="http://schemas.microsoft.com/office/powerpoint/2010/main" val="2067500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469F587-741F-BF40-9A1A-87708911270B}"/>
              </a:ext>
            </a:extLst>
          </p:cNvPr>
          <p:cNvSpPr>
            <a:spLocks noGrp="1"/>
          </p:cNvSpPr>
          <p:nvPr>
            <p:ph idx="1"/>
          </p:nvPr>
        </p:nvSpPr>
        <p:spPr>
          <a:xfrm>
            <a:off x="252000" y="4680000"/>
            <a:ext cx="8640000" cy="2178000"/>
          </a:xfrm>
        </p:spPr>
        <p:txBody>
          <a:bodyPr>
            <a:normAutofit/>
          </a:bodyPr>
          <a:lstStyle/>
          <a:p>
            <a:r>
              <a:rPr kumimoji="1" lang="zh-CN" altLang="en-US" dirty="0"/>
              <a:t>与此同时，精子入卵后被激活的卵子完成减数分裂</a:t>
            </a:r>
            <a:r>
              <a:rPr kumimoji="1" lang="en-US" altLang="zh-CN" dirty="0"/>
              <a:t>II</a:t>
            </a:r>
            <a:r>
              <a:rPr kumimoji="1" lang="zh-CN" altLang="en-US" dirty="0"/>
              <a:t>，排出</a:t>
            </a:r>
            <a:r>
              <a:rPr kumimoji="1" lang="zh-CN" altLang="en-US" dirty="0">
                <a:solidFill>
                  <a:srgbClr val="C00000"/>
                </a:solidFill>
              </a:rPr>
              <a:t>第二极体</a:t>
            </a:r>
            <a:r>
              <a:rPr kumimoji="1" lang="zh-CN" altLang="en-US" dirty="0"/>
              <a:t>后，形成</a:t>
            </a:r>
            <a:r>
              <a:rPr kumimoji="1" lang="zh-CN" altLang="en-US" dirty="0">
                <a:solidFill>
                  <a:srgbClr val="C00000"/>
                </a:solidFill>
              </a:rPr>
              <a:t>雌原核</a:t>
            </a:r>
            <a:r>
              <a:rPr kumimoji="1" lang="zh-CN" altLang="en-US" dirty="0"/>
              <a:t>。</a:t>
            </a:r>
          </a:p>
        </p:txBody>
      </p:sp>
      <p:sp>
        <p:nvSpPr>
          <p:cNvPr id="3" name="灯片编号占位符 2">
            <a:extLst>
              <a:ext uri="{FF2B5EF4-FFF2-40B4-BE49-F238E27FC236}">
                <a16:creationId xmlns:a16="http://schemas.microsoft.com/office/drawing/2014/main" id="{2D124FCD-C07F-A64A-A4B8-20643957BE3A}"/>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4" name="文本占位符 3">
            <a:extLst>
              <a:ext uri="{FF2B5EF4-FFF2-40B4-BE49-F238E27FC236}">
                <a16:creationId xmlns:a16="http://schemas.microsoft.com/office/drawing/2014/main" id="{3E1FE4C6-B95D-3E40-AB6E-52B2CDA1EC0E}"/>
              </a:ext>
            </a:extLst>
          </p:cNvPr>
          <p:cNvSpPr>
            <a:spLocks noGrp="1"/>
          </p:cNvSpPr>
          <p:nvPr>
            <p:ph type="body" sz="quarter" idx="19"/>
          </p:nvPr>
        </p:nvSpPr>
        <p:spPr/>
        <p:txBody>
          <a:bodyPr/>
          <a:lstStyle/>
          <a:p>
            <a:r>
              <a:rPr kumimoji="1" lang="zh-CN" altLang="en-US" dirty="0"/>
              <a:t>受精阶段</a:t>
            </a:r>
            <a:r>
              <a:rPr kumimoji="1" lang="en-US" altLang="zh-CN" dirty="0"/>
              <a:t>step</a:t>
            </a:r>
            <a:r>
              <a:rPr kumimoji="1" lang="zh-CN" altLang="en-US" dirty="0"/>
              <a:t> </a:t>
            </a:r>
            <a:r>
              <a:rPr kumimoji="1" lang="en-US" altLang="zh-CN" dirty="0"/>
              <a:t>3</a:t>
            </a:r>
            <a:r>
              <a:rPr kumimoji="1" lang="zh-CN" altLang="en-US" dirty="0"/>
              <a:t> ：精子入卵</a:t>
            </a:r>
            <a:r>
              <a:rPr kumimoji="1" lang="en-US" altLang="zh-CN" dirty="0"/>
              <a:t>-3</a:t>
            </a:r>
            <a:endParaRPr kumimoji="1" lang="zh-CN" altLang="en-US" dirty="0"/>
          </a:p>
        </p:txBody>
      </p:sp>
      <p:sp>
        <p:nvSpPr>
          <p:cNvPr id="5" name="椭圆 4">
            <a:extLst>
              <a:ext uri="{FF2B5EF4-FFF2-40B4-BE49-F238E27FC236}">
                <a16:creationId xmlns:a16="http://schemas.microsoft.com/office/drawing/2014/main" id="{0B5C6FE5-D20E-794F-9B56-670749269C7E}"/>
              </a:ext>
            </a:extLst>
          </p:cNvPr>
          <p:cNvSpPr/>
          <p:nvPr/>
        </p:nvSpPr>
        <p:spPr>
          <a:xfrm>
            <a:off x="3132000" y="1484784"/>
            <a:ext cx="2880000" cy="2880000"/>
          </a:xfrm>
          <a:prstGeom prst="ellipse">
            <a:avLst/>
          </a:prstGeom>
          <a:gradFill flip="none" rotWithShape="1">
            <a:gsLst>
              <a:gs pos="99000">
                <a:schemeClr val="accent4">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 name="椭圆 5">
            <a:extLst>
              <a:ext uri="{FF2B5EF4-FFF2-40B4-BE49-F238E27FC236}">
                <a16:creationId xmlns:a16="http://schemas.microsoft.com/office/drawing/2014/main" id="{3111EB62-8895-EC4F-8B86-03703F293318}"/>
              </a:ext>
            </a:extLst>
          </p:cNvPr>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6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7" name="椭圆 6">
            <a:extLst>
              <a:ext uri="{FF2B5EF4-FFF2-40B4-BE49-F238E27FC236}">
                <a16:creationId xmlns:a16="http://schemas.microsoft.com/office/drawing/2014/main" id="{AB5D5115-CA7D-BC47-8F91-6BA6764E49CF}"/>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p:spPr>
        <p:txBody>
          <a:bodyPr wrap="none" rtlCol="0" anchor="ctr">
            <a:spAutoFit/>
          </a:bodyPr>
          <a:lstStyle/>
          <a:p>
            <a:pPr algn="ctr"/>
            <a:endParaRPr kumimoji="1" lang="zh-CN" altLang="en-US" sz="2800" dirty="0"/>
          </a:p>
        </p:txBody>
      </p:sp>
      <p:sp>
        <p:nvSpPr>
          <p:cNvPr id="17" name="椭圆 16">
            <a:extLst>
              <a:ext uri="{FF2B5EF4-FFF2-40B4-BE49-F238E27FC236}">
                <a16:creationId xmlns:a16="http://schemas.microsoft.com/office/drawing/2014/main" id="{844F5430-B12B-B04B-99F7-0AAECF8D7BD6}"/>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a:glow rad="63500">
              <a:schemeClr val="accent2">
                <a:satMod val="175000"/>
                <a:alpha val="40000"/>
              </a:schemeClr>
            </a:glow>
          </a:effectLst>
        </p:spPr>
        <p:txBody>
          <a:bodyPr wrap="none" rtlCol="0" anchor="ctr">
            <a:spAutoFit/>
          </a:bodyPr>
          <a:lstStyle/>
          <a:p>
            <a:pPr algn="ctr"/>
            <a:endParaRPr kumimoji="1" lang="zh-CN" altLang="en-US" sz="2800" dirty="0"/>
          </a:p>
        </p:txBody>
      </p:sp>
      <p:sp>
        <p:nvSpPr>
          <p:cNvPr id="8" name="椭圆 7">
            <a:extLst>
              <a:ext uri="{FF2B5EF4-FFF2-40B4-BE49-F238E27FC236}">
                <a16:creationId xmlns:a16="http://schemas.microsoft.com/office/drawing/2014/main" id="{94E7BF71-838A-7449-BFA2-F6193F0E7563}"/>
              </a:ext>
            </a:extLst>
          </p:cNvPr>
          <p:cNvSpPr>
            <a:spLocks/>
          </p:cNvSpPr>
          <p:nvPr/>
        </p:nvSpPr>
        <p:spPr>
          <a:xfrm>
            <a:off x="4860032" y="3396308"/>
            <a:ext cx="270000" cy="270000"/>
          </a:xfrm>
          <a:prstGeom prst="ellipse">
            <a:avLst/>
          </a:pr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sp>
        <p:nvSpPr>
          <p:cNvPr id="9" name="椭圆 8">
            <a:extLst>
              <a:ext uri="{FF2B5EF4-FFF2-40B4-BE49-F238E27FC236}">
                <a16:creationId xmlns:a16="http://schemas.microsoft.com/office/drawing/2014/main" id="{47865CD1-ED0E-DE4B-8809-F9327EDEA116}"/>
              </a:ext>
            </a:extLst>
          </p:cNvPr>
          <p:cNvSpPr/>
          <p:nvPr/>
        </p:nvSpPr>
        <p:spPr>
          <a:xfrm>
            <a:off x="5220072" y="3573016"/>
            <a:ext cx="240000" cy="240000"/>
          </a:xfrm>
          <a:prstGeom prst="ellipse">
            <a:avLst/>
          </a:prstGeom>
          <a:solidFill>
            <a:srgbClr val="92D050"/>
          </a:solidFill>
          <a:ln>
            <a:solidFill>
              <a:schemeClr val="tx1"/>
            </a:solidFill>
          </a:ln>
        </p:spPr>
        <p:txBody>
          <a:bodyPr wrap="none" rtlCol="0" anchor="ctr">
            <a:spAutoFit/>
          </a:bodyPr>
          <a:lstStyle/>
          <a:p>
            <a:pPr algn="ctr"/>
            <a:endParaRPr kumimoji="1" lang="zh-CN" altLang="en-US" sz="2800" dirty="0"/>
          </a:p>
        </p:txBody>
      </p:sp>
      <p:sp>
        <p:nvSpPr>
          <p:cNvPr id="18" name="椭圆 11">
            <a:extLst>
              <a:ext uri="{FF2B5EF4-FFF2-40B4-BE49-F238E27FC236}">
                <a16:creationId xmlns:a16="http://schemas.microsoft.com/office/drawing/2014/main" id="{0FF311D8-414D-2E4A-8F33-E7F037E8A86C}"/>
              </a:ext>
            </a:extLst>
          </p:cNvPr>
          <p:cNvSpPr>
            <a:spLocks/>
          </p:cNvSpPr>
          <p:nvPr/>
        </p:nvSpPr>
        <p:spPr>
          <a:xfrm rot="21190661">
            <a:off x="3877341" y="2991897"/>
            <a:ext cx="270000" cy="270000"/>
          </a:xfrm>
          <a:prstGeom prst="ellipse">
            <a:avLst/>
          </a:prstGeom>
          <a:solidFill>
            <a:schemeClr val="accent5">
              <a:lumMod val="75000"/>
            </a:schemeClr>
          </a:solidFill>
          <a:ln w="6350"/>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14" name="椭圆 13">
            <a:extLst>
              <a:ext uri="{FF2B5EF4-FFF2-40B4-BE49-F238E27FC236}">
                <a16:creationId xmlns:a16="http://schemas.microsoft.com/office/drawing/2014/main" id="{878F4F23-C115-D84E-BC40-73186530958C}"/>
              </a:ext>
            </a:extLst>
          </p:cNvPr>
          <p:cNvSpPr>
            <a:spLocks noChangeAspect="1"/>
          </p:cNvSpPr>
          <p:nvPr/>
        </p:nvSpPr>
        <p:spPr>
          <a:xfrm>
            <a:off x="4838456" y="3861048"/>
            <a:ext cx="237600" cy="237600"/>
          </a:xfrm>
          <a:prstGeom prst="ellipse">
            <a:avLst/>
          </a:pr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sp>
        <p:nvSpPr>
          <p:cNvPr id="15" name="线形标注 2 (无边框) 14">
            <a:extLst>
              <a:ext uri="{FF2B5EF4-FFF2-40B4-BE49-F238E27FC236}">
                <a16:creationId xmlns:a16="http://schemas.microsoft.com/office/drawing/2014/main" id="{1FCA6393-EB9F-F84F-8924-D530AE264A28}"/>
              </a:ext>
            </a:extLst>
          </p:cNvPr>
          <p:cNvSpPr/>
          <p:nvPr/>
        </p:nvSpPr>
        <p:spPr>
          <a:xfrm flipH="1">
            <a:off x="1665893" y="2598491"/>
            <a:ext cx="1261884" cy="523220"/>
          </a:xfrm>
          <a:prstGeom prst="callout2">
            <a:avLst>
              <a:gd name="adj1" fmla="val 18750"/>
              <a:gd name="adj2" fmla="val -8333"/>
              <a:gd name="adj3" fmla="val 19022"/>
              <a:gd name="adj4" fmla="val -46235"/>
              <a:gd name="adj5" fmla="val 88243"/>
              <a:gd name="adj6" fmla="val -75946"/>
            </a:avLst>
          </a:prstGeom>
          <a:ln>
            <a:solidFill>
              <a:schemeClr val="tx1"/>
            </a:solidFill>
          </a:ln>
        </p:spPr>
        <p:txBody>
          <a:bodyPr wrap="none" rtlCol="0" anchor="ctr">
            <a:spAutoFit/>
          </a:bodyPr>
          <a:lstStyle/>
          <a:p>
            <a:pPr algn="r"/>
            <a:r>
              <a:rPr kumimoji="1" lang="zh-CN" altLang="en-US" sz="2800" dirty="0">
                <a:ea typeface="Microsoft YaHei" panose="020B0503020204020204" pitchFamily="34" charset="-122"/>
              </a:rPr>
              <a:t>雄原核</a:t>
            </a:r>
          </a:p>
        </p:txBody>
      </p:sp>
      <p:sp>
        <p:nvSpPr>
          <p:cNvPr id="16" name="线形标注 2 (无边框) 15">
            <a:extLst>
              <a:ext uri="{FF2B5EF4-FFF2-40B4-BE49-F238E27FC236}">
                <a16:creationId xmlns:a16="http://schemas.microsoft.com/office/drawing/2014/main" id="{CB283459-BD78-B446-98B2-6928D299CA5B}"/>
              </a:ext>
            </a:extLst>
          </p:cNvPr>
          <p:cNvSpPr/>
          <p:nvPr/>
        </p:nvSpPr>
        <p:spPr>
          <a:xfrm>
            <a:off x="6156176" y="3057743"/>
            <a:ext cx="1800200" cy="523220"/>
          </a:xfrm>
          <a:prstGeom prst="callout2">
            <a:avLst>
              <a:gd name="adj1" fmla="val 18750"/>
              <a:gd name="adj2" fmla="val -8333"/>
              <a:gd name="adj3" fmla="val 19022"/>
              <a:gd name="adj4" fmla="val -52504"/>
              <a:gd name="adj5" fmla="val 68155"/>
              <a:gd name="adj6" fmla="val -61103"/>
            </a:avLst>
          </a:prstGeom>
          <a:ln>
            <a:solidFill>
              <a:schemeClr val="tx1"/>
            </a:solidFill>
          </a:ln>
        </p:spPr>
        <p:txBody>
          <a:bodyPr wrap="square" rtlCol="0" anchor="ctr">
            <a:spAutoFit/>
          </a:bodyPr>
          <a:lstStyle/>
          <a:p>
            <a:r>
              <a:rPr kumimoji="1" lang="zh-CN" altLang="en-US" sz="2800" dirty="0">
                <a:ea typeface="Microsoft YaHei" panose="020B0503020204020204" pitchFamily="34" charset="-122"/>
              </a:rPr>
              <a:t>雌原核</a:t>
            </a:r>
          </a:p>
        </p:txBody>
      </p:sp>
      <p:sp>
        <p:nvSpPr>
          <p:cNvPr id="19" name="线形标注 2 (无边框) 18">
            <a:extLst>
              <a:ext uri="{FF2B5EF4-FFF2-40B4-BE49-F238E27FC236}">
                <a16:creationId xmlns:a16="http://schemas.microsoft.com/office/drawing/2014/main" id="{A47956FB-DE71-884B-B5B7-9C024D9267A4}"/>
              </a:ext>
            </a:extLst>
          </p:cNvPr>
          <p:cNvSpPr/>
          <p:nvPr/>
        </p:nvSpPr>
        <p:spPr>
          <a:xfrm>
            <a:off x="6156176" y="4156780"/>
            <a:ext cx="1800200" cy="523220"/>
          </a:xfrm>
          <a:prstGeom prst="callout2">
            <a:avLst>
              <a:gd name="adj1" fmla="val 18750"/>
              <a:gd name="adj2" fmla="val -8333"/>
              <a:gd name="adj3" fmla="val 19022"/>
              <a:gd name="adj4" fmla="val -52504"/>
              <a:gd name="adj5" fmla="val -12196"/>
              <a:gd name="adj6" fmla="val -62855"/>
            </a:avLst>
          </a:prstGeom>
          <a:ln>
            <a:solidFill>
              <a:schemeClr val="tx1"/>
            </a:solidFill>
          </a:ln>
        </p:spPr>
        <p:txBody>
          <a:bodyPr wrap="square" rtlCol="0" anchor="ctr">
            <a:spAutoFit/>
          </a:bodyPr>
          <a:lstStyle/>
          <a:p>
            <a:r>
              <a:rPr kumimoji="1" lang="zh-CN" altLang="en-US" sz="2800" dirty="0">
                <a:ea typeface="Microsoft YaHei" panose="020B0503020204020204" pitchFamily="34" charset="-122"/>
              </a:rPr>
              <a:t>第二极体</a:t>
            </a:r>
          </a:p>
        </p:txBody>
      </p:sp>
    </p:spTree>
    <p:extLst>
      <p:ext uri="{BB962C8B-B14F-4D97-AF65-F5344CB8AC3E}">
        <p14:creationId xmlns:p14="http://schemas.microsoft.com/office/powerpoint/2010/main" val="4233168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469F587-741F-BF40-9A1A-87708911270B}"/>
              </a:ext>
            </a:extLst>
          </p:cNvPr>
          <p:cNvSpPr>
            <a:spLocks noGrp="1"/>
          </p:cNvSpPr>
          <p:nvPr>
            <p:ph idx="1"/>
          </p:nvPr>
        </p:nvSpPr>
        <p:spPr>
          <a:xfrm>
            <a:off x="252000" y="4680000"/>
            <a:ext cx="8640000" cy="2178000"/>
          </a:xfrm>
        </p:spPr>
        <p:txBody>
          <a:bodyPr>
            <a:normAutofit/>
          </a:bodyPr>
          <a:lstStyle/>
          <a:p>
            <a:r>
              <a:rPr kumimoji="1" lang="zh-CN" altLang="en-US" dirty="0"/>
              <a:t>雌、雄原核充分发育后，相向移动，彼此靠近。</a:t>
            </a:r>
          </a:p>
        </p:txBody>
      </p:sp>
      <p:sp>
        <p:nvSpPr>
          <p:cNvPr id="3" name="灯片编号占位符 2">
            <a:extLst>
              <a:ext uri="{FF2B5EF4-FFF2-40B4-BE49-F238E27FC236}">
                <a16:creationId xmlns:a16="http://schemas.microsoft.com/office/drawing/2014/main" id="{2D124FCD-C07F-A64A-A4B8-20643957BE3A}"/>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4" name="文本占位符 3">
            <a:extLst>
              <a:ext uri="{FF2B5EF4-FFF2-40B4-BE49-F238E27FC236}">
                <a16:creationId xmlns:a16="http://schemas.microsoft.com/office/drawing/2014/main" id="{3E1FE4C6-B95D-3E40-AB6E-52B2CDA1EC0E}"/>
              </a:ext>
            </a:extLst>
          </p:cNvPr>
          <p:cNvSpPr>
            <a:spLocks noGrp="1"/>
          </p:cNvSpPr>
          <p:nvPr>
            <p:ph type="body" sz="quarter" idx="19"/>
          </p:nvPr>
        </p:nvSpPr>
        <p:spPr/>
        <p:txBody>
          <a:bodyPr/>
          <a:lstStyle/>
          <a:p>
            <a:r>
              <a:rPr kumimoji="1" lang="zh-CN" altLang="en-US" dirty="0"/>
              <a:t>受精阶段</a:t>
            </a:r>
            <a:r>
              <a:rPr kumimoji="1" lang="en-US" altLang="zh-CN" dirty="0"/>
              <a:t>step</a:t>
            </a:r>
            <a:r>
              <a:rPr kumimoji="1" lang="zh-CN" altLang="en-US" dirty="0"/>
              <a:t> </a:t>
            </a:r>
            <a:r>
              <a:rPr kumimoji="1" lang="en-US" altLang="zh-CN" dirty="0"/>
              <a:t>4</a:t>
            </a:r>
            <a:r>
              <a:rPr kumimoji="1" lang="zh-CN" altLang="en-US" dirty="0"/>
              <a:t> ：雌、雄原核靠近</a:t>
            </a:r>
          </a:p>
        </p:txBody>
      </p:sp>
      <p:sp>
        <p:nvSpPr>
          <p:cNvPr id="5" name="椭圆 4">
            <a:extLst>
              <a:ext uri="{FF2B5EF4-FFF2-40B4-BE49-F238E27FC236}">
                <a16:creationId xmlns:a16="http://schemas.microsoft.com/office/drawing/2014/main" id="{0B5C6FE5-D20E-794F-9B56-670749269C7E}"/>
              </a:ext>
            </a:extLst>
          </p:cNvPr>
          <p:cNvSpPr/>
          <p:nvPr/>
        </p:nvSpPr>
        <p:spPr>
          <a:xfrm>
            <a:off x="3132000" y="1484784"/>
            <a:ext cx="2880000" cy="2880000"/>
          </a:xfrm>
          <a:prstGeom prst="ellipse">
            <a:avLst/>
          </a:prstGeom>
          <a:gradFill flip="none" rotWithShape="1">
            <a:gsLst>
              <a:gs pos="99000">
                <a:schemeClr val="accent4">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 name="椭圆 5">
            <a:extLst>
              <a:ext uri="{FF2B5EF4-FFF2-40B4-BE49-F238E27FC236}">
                <a16:creationId xmlns:a16="http://schemas.microsoft.com/office/drawing/2014/main" id="{3111EB62-8895-EC4F-8B86-03703F293318}"/>
              </a:ext>
            </a:extLst>
          </p:cNvPr>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6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7" name="椭圆 6">
            <a:extLst>
              <a:ext uri="{FF2B5EF4-FFF2-40B4-BE49-F238E27FC236}">
                <a16:creationId xmlns:a16="http://schemas.microsoft.com/office/drawing/2014/main" id="{AB5D5115-CA7D-BC47-8F91-6BA6764E49CF}"/>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p:spPr>
        <p:txBody>
          <a:bodyPr wrap="none" rtlCol="0" anchor="ctr">
            <a:spAutoFit/>
          </a:bodyPr>
          <a:lstStyle/>
          <a:p>
            <a:pPr algn="ctr"/>
            <a:endParaRPr kumimoji="1" lang="zh-CN" altLang="en-US" sz="2800" dirty="0"/>
          </a:p>
        </p:txBody>
      </p:sp>
      <p:sp>
        <p:nvSpPr>
          <p:cNvPr id="17" name="椭圆 16">
            <a:extLst>
              <a:ext uri="{FF2B5EF4-FFF2-40B4-BE49-F238E27FC236}">
                <a16:creationId xmlns:a16="http://schemas.microsoft.com/office/drawing/2014/main" id="{844F5430-B12B-B04B-99F7-0AAECF8D7BD6}"/>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a:glow rad="63500">
              <a:schemeClr val="accent2">
                <a:satMod val="175000"/>
                <a:alpha val="40000"/>
              </a:schemeClr>
            </a:glow>
          </a:effectLst>
        </p:spPr>
        <p:txBody>
          <a:bodyPr wrap="none" rtlCol="0" anchor="ctr">
            <a:spAutoFit/>
          </a:bodyPr>
          <a:lstStyle/>
          <a:p>
            <a:pPr algn="ctr"/>
            <a:endParaRPr kumimoji="1" lang="zh-CN" altLang="en-US" sz="2800" dirty="0"/>
          </a:p>
        </p:txBody>
      </p:sp>
      <p:sp>
        <p:nvSpPr>
          <p:cNvPr id="8" name="椭圆 7">
            <a:extLst>
              <a:ext uri="{FF2B5EF4-FFF2-40B4-BE49-F238E27FC236}">
                <a16:creationId xmlns:a16="http://schemas.microsoft.com/office/drawing/2014/main" id="{94E7BF71-838A-7449-BFA2-F6193F0E7563}"/>
              </a:ext>
            </a:extLst>
          </p:cNvPr>
          <p:cNvSpPr>
            <a:spLocks/>
          </p:cNvSpPr>
          <p:nvPr/>
        </p:nvSpPr>
        <p:spPr>
          <a:xfrm>
            <a:off x="4606871" y="3259026"/>
            <a:ext cx="270000" cy="270000"/>
          </a:xfrm>
          <a:prstGeom prst="ellipse">
            <a:avLst/>
          </a:pr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sp>
        <p:nvSpPr>
          <p:cNvPr id="9" name="椭圆 8">
            <a:extLst>
              <a:ext uri="{FF2B5EF4-FFF2-40B4-BE49-F238E27FC236}">
                <a16:creationId xmlns:a16="http://schemas.microsoft.com/office/drawing/2014/main" id="{47865CD1-ED0E-DE4B-8809-F9327EDEA116}"/>
              </a:ext>
            </a:extLst>
          </p:cNvPr>
          <p:cNvSpPr/>
          <p:nvPr/>
        </p:nvSpPr>
        <p:spPr>
          <a:xfrm>
            <a:off x="5220072" y="3573016"/>
            <a:ext cx="240000" cy="240000"/>
          </a:xfrm>
          <a:prstGeom prst="ellipse">
            <a:avLst/>
          </a:prstGeom>
          <a:solidFill>
            <a:srgbClr val="92D050"/>
          </a:solidFill>
          <a:ln>
            <a:solidFill>
              <a:schemeClr val="tx1"/>
            </a:solidFill>
          </a:ln>
        </p:spPr>
        <p:txBody>
          <a:bodyPr wrap="none" rtlCol="0" anchor="ctr">
            <a:spAutoFit/>
          </a:bodyPr>
          <a:lstStyle/>
          <a:p>
            <a:pPr algn="ctr"/>
            <a:endParaRPr kumimoji="1" lang="zh-CN" altLang="en-US" sz="2800" dirty="0"/>
          </a:p>
        </p:txBody>
      </p:sp>
      <p:sp>
        <p:nvSpPr>
          <p:cNvPr id="18" name="椭圆 11">
            <a:extLst>
              <a:ext uri="{FF2B5EF4-FFF2-40B4-BE49-F238E27FC236}">
                <a16:creationId xmlns:a16="http://schemas.microsoft.com/office/drawing/2014/main" id="{0FF311D8-414D-2E4A-8F33-E7F037E8A86C}"/>
              </a:ext>
            </a:extLst>
          </p:cNvPr>
          <p:cNvSpPr>
            <a:spLocks/>
          </p:cNvSpPr>
          <p:nvPr/>
        </p:nvSpPr>
        <p:spPr>
          <a:xfrm rot="21190661">
            <a:off x="4286920" y="3143918"/>
            <a:ext cx="270000" cy="270000"/>
          </a:xfrm>
          <a:prstGeom prst="ellipse">
            <a:avLst/>
          </a:prstGeom>
          <a:solidFill>
            <a:schemeClr val="accent5">
              <a:lumMod val="75000"/>
            </a:schemeClr>
          </a:solidFill>
          <a:ln w="6350">
            <a:solidFill>
              <a:schemeClr val="tx1"/>
            </a:solid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14" name="椭圆 13">
            <a:extLst>
              <a:ext uri="{FF2B5EF4-FFF2-40B4-BE49-F238E27FC236}">
                <a16:creationId xmlns:a16="http://schemas.microsoft.com/office/drawing/2014/main" id="{878F4F23-C115-D84E-BC40-73186530958C}"/>
              </a:ext>
            </a:extLst>
          </p:cNvPr>
          <p:cNvSpPr>
            <a:spLocks noChangeAspect="1"/>
          </p:cNvSpPr>
          <p:nvPr/>
        </p:nvSpPr>
        <p:spPr>
          <a:xfrm>
            <a:off x="4838456" y="3861048"/>
            <a:ext cx="237600" cy="237600"/>
          </a:xfrm>
          <a:prstGeom prst="ellipse">
            <a:avLst/>
          </a:pr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spTree>
    <p:extLst>
      <p:ext uri="{BB962C8B-B14F-4D97-AF65-F5344CB8AC3E}">
        <p14:creationId xmlns:p14="http://schemas.microsoft.com/office/powerpoint/2010/main" val="265010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469F587-741F-BF40-9A1A-87708911270B}"/>
              </a:ext>
            </a:extLst>
          </p:cNvPr>
          <p:cNvSpPr>
            <a:spLocks noGrp="1"/>
          </p:cNvSpPr>
          <p:nvPr>
            <p:ph idx="1"/>
          </p:nvPr>
        </p:nvSpPr>
        <p:spPr>
          <a:xfrm>
            <a:off x="252000" y="4680000"/>
            <a:ext cx="8640000" cy="2178000"/>
          </a:xfrm>
        </p:spPr>
        <p:txBody>
          <a:bodyPr>
            <a:normAutofit/>
          </a:bodyPr>
          <a:lstStyle/>
          <a:p>
            <a:r>
              <a:rPr kumimoji="1" lang="zh-CN" altLang="en-US" dirty="0"/>
              <a:t>核膜消失。这个含有两个染色体组的</a:t>
            </a:r>
            <a:r>
              <a:rPr kumimoji="1" lang="zh-CN" altLang="en-US" dirty="0">
                <a:solidFill>
                  <a:srgbClr val="C00000"/>
                </a:solidFill>
              </a:rPr>
              <a:t>合子</a:t>
            </a:r>
            <a:r>
              <a:rPr kumimoji="1" lang="zh-CN" altLang="en-US" dirty="0"/>
              <a:t>就是受精卵。受精过程结束后，受精卵的发育也就开始了。</a:t>
            </a:r>
          </a:p>
        </p:txBody>
      </p:sp>
      <p:sp>
        <p:nvSpPr>
          <p:cNvPr id="3" name="灯片编号占位符 2">
            <a:extLst>
              <a:ext uri="{FF2B5EF4-FFF2-40B4-BE49-F238E27FC236}">
                <a16:creationId xmlns:a16="http://schemas.microsoft.com/office/drawing/2014/main" id="{2D124FCD-C07F-A64A-A4B8-20643957BE3A}"/>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4" name="文本占位符 3">
            <a:extLst>
              <a:ext uri="{FF2B5EF4-FFF2-40B4-BE49-F238E27FC236}">
                <a16:creationId xmlns:a16="http://schemas.microsoft.com/office/drawing/2014/main" id="{3E1FE4C6-B95D-3E40-AB6E-52B2CDA1EC0E}"/>
              </a:ext>
            </a:extLst>
          </p:cNvPr>
          <p:cNvSpPr>
            <a:spLocks noGrp="1"/>
          </p:cNvSpPr>
          <p:nvPr>
            <p:ph type="body" sz="quarter" idx="19"/>
          </p:nvPr>
        </p:nvSpPr>
        <p:spPr/>
        <p:txBody>
          <a:bodyPr/>
          <a:lstStyle/>
          <a:p>
            <a:r>
              <a:rPr kumimoji="1" lang="zh-CN" altLang="en-US" dirty="0"/>
              <a:t>受精阶段</a:t>
            </a:r>
            <a:r>
              <a:rPr kumimoji="1" lang="en-US" altLang="zh-CN" dirty="0"/>
              <a:t>step</a:t>
            </a:r>
            <a:r>
              <a:rPr kumimoji="1" lang="zh-CN" altLang="en-US" dirty="0"/>
              <a:t> </a:t>
            </a:r>
            <a:r>
              <a:rPr kumimoji="1" lang="en-US" altLang="zh-CN" dirty="0"/>
              <a:t>5</a:t>
            </a:r>
            <a:r>
              <a:rPr kumimoji="1" lang="zh-CN" altLang="en-US" dirty="0"/>
              <a:t> ：核膜消失，第一次卵裂即将开始</a:t>
            </a:r>
          </a:p>
        </p:txBody>
      </p:sp>
      <p:sp>
        <p:nvSpPr>
          <p:cNvPr id="5" name="椭圆 4">
            <a:extLst>
              <a:ext uri="{FF2B5EF4-FFF2-40B4-BE49-F238E27FC236}">
                <a16:creationId xmlns:a16="http://schemas.microsoft.com/office/drawing/2014/main" id="{0B5C6FE5-D20E-794F-9B56-670749269C7E}"/>
              </a:ext>
            </a:extLst>
          </p:cNvPr>
          <p:cNvSpPr/>
          <p:nvPr/>
        </p:nvSpPr>
        <p:spPr>
          <a:xfrm>
            <a:off x="3132000" y="1484784"/>
            <a:ext cx="2880000" cy="2880000"/>
          </a:xfrm>
          <a:prstGeom prst="ellipse">
            <a:avLst/>
          </a:prstGeom>
          <a:gradFill flip="none" rotWithShape="1">
            <a:gsLst>
              <a:gs pos="99000">
                <a:schemeClr val="accent4">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 name="椭圆 5">
            <a:extLst>
              <a:ext uri="{FF2B5EF4-FFF2-40B4-BE49-F238E27FC236}">
                <a16:creationId xmlns:a16="http://schemas.microsoft.com/office/drawing/2014/main" id="{3111EB62-8895-EC4F-8B86-03703F293318}"/>
              </a:ext>
            </a:extLst>
          </p:cNvPr>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6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7" name="椭圆 6">
            <a:extLst>
              <a:ext uri="{FF2B5EF4-FFF2-40B4-BE49-F238E27FC236}">
                <a16:creationId xmlns:a16="http://schemas.microsoft.com/office/drawing/2014/main" id="{AB5D5115-CA7D-BC47-8F91-6BA6764E49CF}"/>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p:spPr>
        <p:txBody>
          <a:bodyPr wrap="none" rtlCol="0" anchor="ctr">
            <a:spAutoFit/>
          </a:bodyPr>
          <a:lstStyle/>
          <a:p>
            <a:pPr algn="ctr"/>
            <a:endParaRPr kumimoji="1" lang="zh-CN" altLang="en-US" sz="2800" dirty="0"/>
          </a:p>
        </p:txBody>
      </p:sp>
      <p:sp>
        <p:nvSpPr>
          <p:cNvPr id="17" name="椭圆 16">
            <a:extLst>
              <a:ext uri="{FF2B5EF4-FFF2-40B4-BE49-F238E27FC236}">
                <a16:creationId xmlns:a16="http://schemas.microsoft.com/office/drawing/2014/main" id="{844F5430-B12B-B04B-99F7-0AAECF8D7BD6}"/>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a:glow rad="63500">
              <a:schemeClr val="accent2">
                <a:satMod val="175000"/>
                <a:alpha val="40000"/>
              </a:schemeClr>
            </a:glow>
          </a:effectLst>
        </p:spPr>
        <p:txBody>
          <a:bodyPr wrap="none" rtlCol="0" anchor="ctr">
            <a:spAutoFit/>
          </a:bodyPr>
          <a:lstStyle/>
          <a:p>
            <a:pPr algn="ctr"/>
            <a:endParaRPr kumimoji="1" lang="zh-CN" altLang="en-US" sz="2800" dirty="0"/>
          </a:p>
        </p:txBody>
      </p:sp>
      <p:sp>
        <p:nvSpPr>
          <p:cNvPr id="8" name="椭圆 7">
            <a:extLst>
              <a:ext uri="{FF2B5EF4-FFF2-40B4-BE49-F238E27FC236}">
                <a16:creationId xmlns:a16="http://schemas.microsoft.com/office/drawing/2014/main" id="{94E7BF71-838A-7449-BFA2-F6193F0E7563}"/>
              </a:ext>
            </a:extLst>
          </p:cNvPr>
          <p:cNvSpPr>
            <a:spLocks/>
          </p:cNvSpPr>
          <p:nvPr/>
        </p:nvSpPr>
        <p:spPr>
          <a:xfrm>
            <a:off x="4572000" y="3212976"/>
            <a:ext cx="270000" cy="270000"/>
          </a:xfrm>
          <a:prstGeom prst="ellipse">
            <a:avLst/>
          </a:prstGeom>
          <a:solidFill>
            <a:schemeClr val="accent5">
              <a:lumMod val="60000"/>
              <a:lumOff val="40000"/>
            </a:schemeClr>
          </a:solidFill>
          <a:ln>
            <a:noFill/>
          </a:ln>
          <a:effectLst>
            <a:glow rad="228600">
              <a:schemeClr val="accent5">
                <a:satMod val="175000"/>
                <a:alpha val="40000"/>
              </a:schemeClr>
            </a:glow>
          </a:effectLst>
        </p:spPr>
        <p:txBody>
          <a:bodyPr wrap="square" rtlCol="0" anchor="ctr">
            <a:noAutofit/>
          </a:bodyPr>
          <a:lstStyle/>
          <a:p>
            <a:pPr algn="ctr"/>
            <a:endParaRPr kumimoji="1" lang="zh-CN" altLang="en-US" sz="2800" dirty="0"/>
          </a:p>
        </p:txBody>
      </p:sp>
      <p:sp>
        <p:nvSpPr>
          <p:cNvPr id="9" name="椭圆 8">
            <a:extLst>
              <a:ext uri="{FF2B5EF4-FFF2-40B4-BE49-F238E27FC236}">
                <a16:creationId xmlns:a16="http://schemas.microsoft.com/office/drawing/2014/main" id="{47865CD1-ED0E-DE4B-8809-F9327EDEA116}"/>
              </a:ext>
            </a:extLst>
          </p:cNvPr>
          <p:cNvSpPr/>
          <p:nvPr/>
        </p:nvSpPr>
        <p:spPr>
          <a:xfrm>
            <a:off x="5220072" y="3573016"/>
            <a:ext cx="240000" cy="240000"/>
          </a:xfrm>
          <a:prstGeom prst="ellipse">
            <a:avLst/>
          </a:prstGeom>
          <a:solidFill>
            <a:srgbClr val="92D050"/>
          </a:solidFill>
          <a:ln>
            <a:solidFill>
              <a:schemeClr val="tx1"/>
            </a:solidFill>
          </a:ln>
        </p:spPr>
        <p:txBody>
          <a:bodyPr wrap="none" rtlCol="0" anchor="ctr">
            <a:spAutoFit/>
          </a:bodyPr>
          <a:lstStyle/>
          <a:p>
            <a:pPr algn="ctr"/>
            <a:endParaRPr kumimoji="1" lang="zh-CN" altLang="en-US" sz="2800" dirty="0"/>
          </a:p>
        </p:txBody>
      </p:sp>
      <p:sp>
        <p:nvSpPr>
          <p:cNvPr id="18" name="椭圆 11">
            <a:extLst>
              <a:ext uri="{FF2B5EF4-FFF2-40B4-BE49-F238E27FC236}">
                <a16:creationId xmlns:a16="http://schemas.microsoft.com/office/drawing/2014/main" id="{0FF311D8-414D-2E4A-8F33-E7F037E8A86C}"/>
              </a:ext>
            </a:extLst>
          </p:cNvPr>
          <p:cNvSpPr>
            <a:spLocks/>
          </p:cNvSpPr>
          <p:nvPr/>
        </p:nvSpPr>
        <p:spPr>
          <a:xfrm rot="21190661">
            <a:off x="4286920" y="3143918"/>
            <a:ext cx="270000" cy="270000"/>
          </a:xfrm>
          <a:prstGeom prst="ellipse">
            <a:avLst/>
          </a:prstGeom>
          <a:solidFill>
            <a:schemeClr val="accent5">
              <a:lumMod val="75000"/>
            </a:schemeClr>
          </a:solidFill>
          <a:ln w="3175">
            <a:noFill/>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14" name="椭圆 13">
            <a:extLst>
              <a:ext uri="{FF2B5EF4-FFF2-40B4-BE49-F238E27FC236}">
                <a16:creationId xmlns:a16="http://schemas.microsoft.com/office/drawing/2014/main" id="{878F4F23-C115-D84E-BC40-73186530958C}"/>
              </a:ext>
            </a:extLst>
          </p:cNvPr>
          <p:cNvSpPr>
            <a:spLocks noChangeAspect="1"/>
          </p:cNvSpPr>
          <p:nvPr/>
        </p:nvSpPr>
        <p:spPr>
          <a:xfrm>
            <a:off x="4838456" y="3861048"/>
            <a:ext cx="237600" cy="237600"/>
          </a:xfrm>
          <a:prstGeom prst="ellipse">
            <a:avLst/>
          </a:pr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spTree>
    <p:extLst>
      <p:ext uri="{BB962C8B-B14F-4D97-AF65-F5344CB8AC3E}">
        <p14:creationId xmlns:p14="http://schemas.microsoft.com/office/powerpoint/2010/main" val="2978928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469F587-741F-BF40-9A1A-87708911270B}"/>
              </a:ext>
            </a:extLst>
          </p:cNvPr>
          <p:cNvSpPr>
            <a:spLocks noGrp="1"/>
          </p:cNvSpPr>
          <p:nvPr>
            <p:ph idx="1"/>
          </p:nvPr>
        </p:nvSpPr>
        <p:spPr>
          <a:xfrm>
            <a:off x="252000" y="4680000"/>
            <a:ext cx="8640000" cy="2178000"/>
          </a:xfrm>
        </p:spPr>
        <p:txBody>
          <a:bodyPr>
            <a:normAutofit/>
          </a:bodyPr>
          <a:lstStyle/>
          <a:p>
            <a:r>
              <a:rPr kumimoji="1" lang="zh-CN" altLang="en-US" dirty="0"/>
              <a:t>多数哺乳动物的第一极体不进行减数分裂</a:t>
            </a:r>
            <a:r>
              <a:rPr kumimoji="1" lang="en-US" altLang="zh-CN" dirty="0"/>
              <a:t>II</a:t>
            </a:r>
            <a:r>
              <a:rPr kumimoji="1" lang="zh-CN" altLang="en-US" dirty="0"/>
              <a:t>，因而不会形成两个第二极体。在实际胚胎工程操作中，常以观察到两个极体或者雌、雄原核作为受精的标志。</a:t>
            </a:r>
          </a:p>
        </p:txBody>
      </p:sp>
      <p:sp>
        <p:nvSpPr>
          <p:cNvPr id="3" name="灯片编号占位符 2">
            <a:extLst>
              <a:ext uri="{FF2B5EF4-FFF2-40B4-BE49-F238E27FC236}">
                <a16:creationId xmlns:a16="http://schemas.microsoft.com/office/drawing/2014/main" id="{2D124FCD-C07F-A64A-A4B8-20643957BE3A}"/>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4" name="文本占位符 3">
            <a:extLst>
              <a:ext uri="{FF2B5EF4-FFF2-40B4-BE49-F238E27FC236}">
                <a16:creationId xmlns:a16="http://schemas.microsoft.com/office/drawing/2014/main" id="{3E1FE4C6-B95D-3E40-AB6E-52B2CDA1EC0E}"/>
              </a:ext>
            </a:extLst>
          </p:cNvPr>
          <p:cNvSpPr>
            <a:spLocks noGrp="1"/>
          </p:cNvSpPr>
          <p:nvPr>
            <p:ph type="body" sz="quarter" idx="19"/>
          </p:nvPr>
        </p:nvSpPr>
        <p:spPr/>
        <p:txBody>
          <a:bodyPr/>
          <a:lstStyle/>
          <a:p>
            <a:r>
              <a:rPr kumimoji="1" lang="zh-CN" altLang="en-US" dirty="0"/>
              <a:t>受精阶段</a:t>
            </a:r>
            <a:r>
              <a:rPr kumimoji="1" lang="en-US" altLang="zh-CN" dirty="0"/>
              <a:t>step</a:t>
            </a:r>
            <a:r>
              <a:rPr kumimoji="1" lang="zh-CN" altLang="en-US" dirty="0"/>
              <a:t> </a:t>
            </a:r>
            <a:r>
              <a:rPr kumimoji="1" lang="en-US" altLang="zh-CN" dirty="0"/>
              <a:t>5</a:t>
            </a:r>
            <a:r>
              <a:rPr kumimoji="1" lang="zh-CN" altLang="en-US" dirty="0"/>
              <a:t> ：核膜消失，第一次卵裂即将开始</a:t>
            </a:r>
          </a:p>
        </p:txBody>
      </p:sp>
      <p:sp>
        <p:nvSpPr>
          <p:cNvPr id="5" name="椭圆 4">
            <a:extLst>
              <a:ext uri="{FF2B5EF4-FFF2-40B4-BE49-F238E27FC236}">
                <a16:creationId xmlns:a16="http://schemas.microsoft.com/office/drawing/2014/main" id="{0B5C6FE5-D20E-794F-9B56-670749269C7E}"/>
              </a:ext>
            </a:extLst>
          </p:cNvPr>
          <p:cNvSpPr/>
          <p:nvPr/>
        </p:nvSpPr>
        <p:spPr>
          <a:xfrm>
            <a:off x="3132000" y="1484784"/>
            <a:ext cx="2880000" cy="2880000"/>
          </a:xfrm>
          <a:prstGeom prst="ellipse">
            <a:avLst/>
          </a:prstGeom>
          <a:gradFill flip="none" rotWithShape="1">
            <a:gsLst>
              <a:gs pos="99000">
                <a:schemeClr val="accent4">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 name="椭圆 5">
            <a:extLst>
              <a:ext uri="{FF2B5EF4-FFF2-40B4-BE49-F238E27FC236}">
                <a16:creationId xmlns:a16="http://schemas.microsoft.com/office/drawing/2014/main" id="{3111EB62-8895-EC4F-8B86-03703F293318}"/>
              </a:ext>
            </a:extLst>
          </p:cNvPr>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6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7" name="椭圆 6">
            <a:extLst>
              <a:ext uri="{FF2B5EF4-FFF2-40B4-BE49-F238E27FC236}">
                <a16:creationId xmlns:a16="http://schemas.microsoft.com/office/drawing/2014/main" id="{AB5D5115-CA7D-BC47-8F91-6BA6764E49CF}"/>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p:spPr>
        <p:txBody>
          <a:bodyPr wrap="none" rtlCol="0" anchor="ctr">
            <a:spAutoFit/>
          </a:bodyPr>
          <a:lstStyle/>
          <a:p>
            <a:pPr algn="ctr"/>
            <a:endParaRPr kumimoji="1" lang="zh-CN" altLang="en-US" sz="2800" dirty="0"/>
          </a:p>
        </p:txBody>
      </p:sp>
      <p:sp>
        <p:nvSpPr>
          <p:cNvPr id="17" name="椭圆 16">
            <a:extLst>
              <a:ext uri="{FF2B5EF4-FFF2-40B4-BE49-F238E27FC236}">
                <a16:creationId xmlns:a16="http://schemas.microsoft.com/office/drawing/2014/main" id="{844F5430-B12B-B04B-99F7-0AAECF8D7BD6}"/>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a:glow rad="63500">
              <a:schemeClr val="accent2">
                <a:satMod val="175000"/>
                <a:alpha val="40000"/>
              </a:schemeClr>
            </a:glow>
          </a:effectLst>
        </p:spPr>
        <p:txBody>
          <a:bodyPr wrap="none" rtlCol="0" anchor="ctr">
            <a:spAutoFit/>
          </a:bodyPr>
          <a:lstStyle/>
          <a:p>
            <a:pPr algn="ctr"/>
            <a:endParaRPr kumimoji="1" lang="zh-CN" altLang="en-US" sz="2800" dirty="0"/>
          </a:p>
        </p:txBody>
      </p:sp>
      <p:sp>
        <p:nvSpPr>
          <p:cNvPr id="8" name="椭圆 7">
            <a:extLst>
              <a:ext uri="{FF2B5EF4-FFF2-40B4-BE49-F238E27FC236}">
                <a16:creationId xmlns:a16="http://schemas.microsoft.com/office/drawing/2014/main" id="{94E7BF71-838A-7449-BFA2-F6193F0E7563}"/>
              </a:ext>
            </a:extLst>
          </p:cNvPr>
          <p:cNvSpPr>
            <a:spLocks/>
          </p:cNvSpPr>
          <p:nvPr/>
        </p:nvSpPr>
        <p:spPr>
          <a:xfrm>
            <a:off x="4572000" y="3212976"/>
            <a:ext cx="270000" cy="270000"/>
          </a:xfrm>
          <a:prstGeom prst="ellipse">
            <a:avLst/>
          </a:prstGeom>
          <a:solidFill>
            <a:schemeClr val="accent5">
              <a:lumMod val="60000"/>
              <a:lumOff val="40000"/>
            </a:schemeClr>
          </a:solidFill>
          <a:ln>
            <a:noFill/>
          </a:ln>
          <a:effectLst>
            <a:glow rad="228600">
              <a:schemeClr val="accent5">
                <a:satMod val="175000"/>
                <a:alpha val="40000"/>
              </a:schemeClr>
            </a:glow>
          </a:effectLst>
        </p:spPr>
        <p:txBody>
          <a:bodyPr wrap="square" rtlCol="0" anchor="ctr">
            <a:noAutofit/>
          </a:bodyPr>
          <a:lstStyle/>
          <a:p>
            <a:pPr algn="ctr"/>
            <a:endParaRPr kumimoji="1" lang="zh-CN" altLang="en-US" sz="2800" dirty="0"/>
          </a:p>
        </p:txBody>
      </p:sp>
      <p:sp>
        <p:nvSpPr>
          <p:cNvPr id="9" name="椭圆 8">
            <a:extLst>
              <a:ext uri="{FF2B5EF4-FFF2-40B4-BE49-F238E27FC236}">
                <a16:creationId xmlns:a16="http://schemas.microsoft.com/office/drawing/2014/main" id="{47865CD1-ED0E-DE4B-8809-F9327EDEA116}"/>
              </a:ext>
            </a:extLst>
          </p:cNvPr>
          <p:cNvSpPr/>
          <p:nvPr/>
        </p:nvSpPr>
        <p:spPr>
          <a:xfrm>
            <a:off x="5220072" y="3573016"/>
            <a:ext cx="240000" cy="240000"/>
          </a:xfrm>
          <a:prstGeom prst="ellipse">
            <a:avLst/>
          </a:prstGeom>
          <a:solidFill>
            <a:srgbClr val="92D050"/>
          </a:solidFill>
          <a:ln>
            <a:solidFill>
              <a:schemeClr val="tx1"/>
            </a:solidFill>
          </a:ln>
        </p:spPr>
        <p:txBody>
          <a:bodyPr wrap="none" rtlCol="0" anchor="ctr">
            <a:spAutoFit/>
          </a:bodyPr>
          <a:lstStyle/>
          <a:p>
            <a:pPr algn="ctr"/>
            <a:endParaRPr kumimoji="1" lang="zh-CN" altLang="en-US" sz="2800" dirty="0"/>
          </a:p>
        </p:txBody>
      </p:sp>
      <p:sp>
        <p:nvSpPr>
          <p:cNvPr id="18" name="椭圆 11">
            <a:extLst>
              <a:ext uri="{FF2B5EF4-FFF2-40B4-BE49-F238E27FC236}">
                <a16:creationId xmlns:a16="http://schemas.microsoft.com/office/drawing/2014/main" id="{0FF311D8-414D-2E4A-8F33-E7F037E8A86C}"/>
              </a:ext>
            </a:extLst>
          </p:cNvPr>
          <p:cNvSpPr>
            <a:spLocks/>
          </p:cNvSpPr>
          <p:nvPr/>
        </p:nvSpPr>
        <p:spPr>
          <a:xfrm rot="21190661">
            <a:off x="4286920" y="3143918"/>
            <a:ext cx="270000" cy="270000"/>
          </a:xfrm>
          <a:prstGeom prst="ellipse">
            <a:avLst/>
          </a:prstGeom>
          <a:solidFill>
            <a:schemeClr val="accent5">
              <a:lumMod val="75000"/>
            </a:schemeClr>
          </a:solidFill>
          <a:ln w="3175">
            <a:noFill/>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14" name="椭圆 13">
            <a:extLst>
              <a:ext uri="{FF2B5EF4-FFF2-40B4-BE49-F238E27FC236}">
                <a16:creationId xmlns:a16="http://schemas.microsoft.com/office/drawing/2014/main" id="{878F4F23-C115-D84E-BC40-73186530958C}"/>
              </a:ext>
            </a:extLst>
          </p:cNvPr>
          <p:cNvSpPr>
            <a:spLocks noChangeAspect="1"/>
          </p:cNvSpPr>
          <p:nvPr/>
        </p:nvSpPr>
        <p:spPr>
          <a:xfrm>
            <a:off x="4838456" y="3861048"/>
            <a:ext cx="237600" cy="237600"/>
          </a:xfrm>
          <a:prstGeom prst="ellipse">
            <a:avLst/>
          </a:pr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cxnSp>
        <p:nvCxnSpPr>
          <p:cNvPr id="11" name="直线连接符 10">
            <a:extLst>
              <a:ext uri="{FF2B5EF4-FFF2-40B4-BE49-F238E27FC236}">
                <a16:creationId xmlns:a16="http://schemas.microsoft.com/office/drawing/2014/main" id="{C254BAE5-3EAA-0B4C-9AA7-0FE0ED46C8A7}"/>
              </a:ext>
            </a:extLst>
          </p:cNvPr>
          <p:cNvCxnSpPr>
            <a:cxnSpLocks/>
          </p:cNvCxnSpPr>
          <p:nvPr/>
        </p:nvCxnSpPr>
        <p:spPr>
          <a:xfrm>
            <a:off x="5406617" y="3813016"/>
            <a:ext cx="527898" cy="984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382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8782A9C2-4BAD-A74B-AEE8-8F151A68938B}"/>
              </a:ext>
            </a:extLst>
          </p:cNvPr>
          <p:cNvSpPr>
            <a:spLocks noChangeAspect="1"/>
          </p:cNvSpPr>
          <p:nvPr/>
        </p:nvSpPr>
        <p:spPr>
          <a:xfrm>
            <a:off x="3042000" y="1394784"/>
            <a:ext cx="3060000" cy="3060000"/>
          </a:xfrm>
          <a:prstGeom prst="ellipse">
            <a:avLst/>
          </a:prstGeom>
          <a:gradFill flip="none" rotWithShape="1">
            <a:gsLst>
              <a:gs pos="98000">
                <a:schemeClr val="tx2">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2" name="内容占位符 1">
            <a:extLst>
              <a:ext uri="{FF2B5EF4-FFF2-40B4-BE49-F238E27FC236}">
                <a16:creationId xmlns:a16="http://schemas.microsoft.com/office/drawing/2014/main" id="{6007E3FA-0CE9-1143-9D01-C3488A1D1207}"/>
              </a:ext>
            </a:extLst>
          </p:cNvPr>
          <p:cNvSpPr>
            <a:spLocks noGrp="1"/>
          </p:cNvSpPr>
          <p:nvPr>
            <p:ph idx="1"/>
          </p:nvPr>
        </p:nvSpPr>
        <p:spPr>
          <a:xfrm>
            <a:off x="252000" y="4680000"/>
            <a:ext cx="8640000" cy="2240976"/>
          </a:xfrm>
        </p:spPr>
        <p:txBody>
          <a:bodyPr/>
          <a:lstStyle/>
          <a:p>
            <a:r>
              <a:rPr kumimoji="1" lang="zh-CN" altLang="en-US" dirty="0"/>
              <a:t>（输卵管内）</a:t>
            </a:r>
            <a:r>
              <a:rPr kumimoji="1" lang="zh-CN" altLang="en-US" dirty="0">
                <a:solidFill>
                  <a:srgbClr val="C00000"/>
                </a:solidFill>
              </a:rPr>
              <a:t>卵裂</a:t>
            </a:r>
            <a:r>
              <a:rPr kumimoji="1" lang="zh-CN" altLang="en-US" dirty="0"/>
              <a:t>：胚胎发育早期，有一段时间是在透明带内进行分裂，细胞的数量不断增加，但胚胎的总体积并不增加。</a:t>
            </a:r>
          </a:p>
        </p:txBody>
      </p:sp>
      <p:sp>
        <p:nvSpPr>
          <p:cNvPr id="3" name="灯片编号占位符 2">
            <a:extLst>
              <a:ext uri="{FF2B5EF4-FFF2-40B4-BE49-F238E27FC236}">
                <a16:creationId xmlns:a16="http://schemas.microsoft.com/office/drawing/2014/main" id="{F870E25F-D6D8-0F48-B2CC-22F3F450F650}"/>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4" name="文本占位符 3">
            <a:extLst>
              <a:ext uri="{FF2B5EF4-FFF2-40B4-BE49-F238E27FC236}">
                <a16:creationId xmlns:a16="http://schemas.microsoft.com/office/drawing/2014/main" id="{8D5D074D-C0AE-3C48-80A1-A1D6B40D9D68}"/>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2.3.1.2</a:t>
            </a:r>
            <a:r>
              <a:rPr kumimoji="1" lang="zh-CN" altLang="en-US" dirty="0"/>
              <a:t> 胚胎早期发育</a:t>
            </a:r>
          </a:p>
        </p:txBody>
      </p:sp>
      <p:sp>
        <p:nvSpPr>
          <p:cNvPr id="6" name="椭圆 5">
            <a:extLst>
              <a:ext uri="{FF2B5EF4-FFF2-40B4-BE49-F238E27FC236}">
                <a16:creationId xmlns:a16="http://schemas.microsoft.com/office/drawing/2014/main" id="{7DC78D34-0512-E34C-98DD-0D162ECC3AC3}"/>
              </a:ext>
            </a:extLst>
          </p:cNvPr>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95000">
                <a:srgbClr val="F0F0F0"/>
              </a:gs>
            </a:gsLst>
            <a:path path="shape">
              <a:fillToRect l="50000" t="50000" r="50000" b="50000"/>
            </a:path>
            <a:tileRect/>
          </a:gra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8" name="椭圆 7">
            <a:extLst>
              <a:ext uri="{FF2B5EF4-FFF2-40B4-BE49-F238E27FC236}">
                <a16:creationId xmlns:a16="http://schemas.microsoft.com/office/drawing/2014/main" id="{16BDF59F-B48C-0745-A8E0-0C9701F25165}"/>
              </a:ext>
            </a:extLst>
          </p:cNvPr>
          <p:cNvSpPr>
            <a:spLocks noChangeAspect="1"/>
          </p:cNvSpPr>
          <p:nvPr/>
        </p:nvSpPr>
        <p:spPr>
          <a:xfrm>
            <a:off x="3181859" y="1562047"/>
            <a:ext cx="2520000" cy="2520000"/>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none" rtlCol="0" anchor="ctr">
            <a:spAutoFit/>
          </a:bodyPr>
          <a:lstStyle/>
          <a:p>
            <a:pPr algn="ctr"/>
            <a:endParaRPr kumimoji="1" lang="zh-CN" altLang="en-US" sz="2800" dirty="0"/>
          </a:p>
        </p:txBody>
      </p:sp>
      <p:sp>
        <p:nvSpPr>
          <p:cNvPr id="10" name="椭圆 9">
            <a:extLst>
              <a:ext uri="{FF2B5EF4-FFF2-40B4-BE49-F238E27FC236}">
                <a16:creationId xmlns:a16="http://schemas.microsoft.com/office/drawing/2014/main" id="{A6FD6782-1F88-BC4D-AD16-4BF48410B038}"/>
              </a:ext>
            </a:extLst>
          </p:cNvPr>
          <p:cNvSpPr/>
          <p:nvPr/>
        </p:nvSpPr>
        <p:spPr>
          <a:xfrm>
            <a:off x="5359660" y="3658991"/>
            <a:ext cx="240000" cy="240000"/>
          </a:xfrm>
          <a:prstGeom prst="ellipse">
            <a:avLst/>
          </a:prstGeom>
          <a:solidFill>
            <a:srgbClr val="92D050"/>
          </a:solidFill>
          <a:ln>
            <a:solidFill>
              <a:schemeClr val="tx1"/>
            </a:solidFill>
          </a:ln>
        </p:spPr>
        <p:txBody>
          <a:bodyPr wrap="none" rtlCol="0" anchor="ctr">
            <a:spAutoFit/>
          </a:bodyPr>
          <a:lstStyle/>
          <a:p>
            <a:pPr algn="ctr"/>
            <a:endParaRPr kumimoji="1" lang="zh-CN" altLang="en-US" sz="2800" dirty="0"/>
          </a:p>
        </p:txBody>
      </p:sp>
      <p:sp>
        <p:nvSpPr>
          <p:cNvPr id="11" name="椭圆 11">
            <a:extLst>
              <a:ext uri="{FF2B5EF4-FFF2-40B4-BE49-F238E27FC236}">
                <a16:creationId xmlns:a16="http://schemas.microsoft.com/office/drawing/2014/main" id="{C6BE3909-579E-CB48-889F-AC040FD9EB75}"/>
              </a:ext>
            </a:extLst>
          </p:cNvPr>
          <p:cNvSpPr>
            <a:spLocks noChangeAspect="1"/>
          </p:cNvSpPr>
          <p:nvPr/>
        </p:nvSpPr>
        <p:spPr>
          <a:xfrm>
            <a:off x="4118763" y="2636912"/>
            <a:ext cx="512872" cy="512872"/>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12" name="椭圆 11">
            <a:extLst>
              <a:ext uri="{FF2B5EF4-FFF2-40B4-BE49-F238E27FC236}">
                <a16:creationId xmlns:a16="http://schemas.microsoft.com/office/drawing/2014/main" id="{DCDECEB6-7245-7A46-957A-087F327B86A3}"/>
              </a:ext>
            </a:extLst>
          </p:cNvPr>
          <p:cNvSpPr>
            <a:spLocks noChangeAspect="1"/>
          </p:cNvSpPr>
          <p:nvPr/>
        </p:nvSpPr>
        <p:spPr>
          <a:xfrm>
            <a:off x="5101144" y="3868991"/>
            <a:ext cx="237600" cy="237600"/>
          </a:xfrm>
          <a:prstGeom prst="ellipse">
            <a:avLst/>
          </a:pr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sp>
        <p:nvSpPr>
          <p:cNvPr id="16" name="矩形 15">
            <a:extLst>
              <a:ext uri="{FF2B5EF4-FFF2-40B4-BE49-F238E27FC236}">
                <a16:creationId xmlns:a16="http://schemas.microsoft.com/office/drawing/2014/main" id="{EA99EB18-01C0-E047-B8E7-1C18E1F20C3E}"/>
              </a:ext>
            </a:extLst>
          </p:cNvPr>
          <p:cNvSpPr/>
          <p:nvPr/>
        </p:nvSpPr>
        <p:spPr>
          <a:xfrm>
            <a:off x="310103" y="2663174"/>
            <a:ext cx="1800200" cy="523220"/>
          </a:xfrm>
          <a:prstGeom prst="rect">
            <a:avLst/>
          </a:prstGeom>
          <a:ln>
            <a:noFill/>
          </a:ln>
        </p:spPr>
        <p:txBody>
          <a:bodyPr wrap="square" rtlCol="0" anchor="ctr">
            <a:spAutoFit/>
          </a:bodyPr>
          <a:lstStyle/>
          <a:p>
            <a:pPr algn="r"/>
            <a:r>
              <a:rPr kumimoji="1" lang="zh-CN" altLang="en-US" sz="2800" dirty="0">
                <a:ea typeface="Microsoft YaHei" panose="020B0503020204020204" pitchFamily="34" charset="-122"/>
              </a:rPr>
              <a:t>受精卵</a:t>
            </a:r>
          </a:p>
        </p:txBody>
      </p:sp>
    </p:spTree>
    <p:extLst>
      <p:ext uri="{BB962C8B-B14F-4D97-AF65-F5344CB8AC3E}">
        <p14:creationId xmlns:p14="http://schemas.microsoft.com/office/powerpoint/2010/main" val="1028798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511E2B1-99D3-D440-9D9F-1FC4C430D52F}"/>
              </a:ext>
            </a:extLst>
          </p:cNvPr>
          <p:cNvSpPr>
            <a:spLocks noGrp="1"/>
          </p:cNvSpPr>
          <p:nvPr>
            <p:ph idx="1"/>
          </p:nvPr>
        </p:nvSpPr>
        <p:spPr/>
        <p:txBody>
          <a:bodyPr>
            <a:noAutofit/>
          </a:bodyPr>
          <a:lstStyle/>
          <a:p>
            <a:pPr>
              <a:lnSpc>
                <a:spcPct val="120000"/>
              </a:lnSpc>
            </a:pPr>
            <a:r>
              <a:rPr lang="zh-CN" altLang="en-US" dirty="0"/>
              <a:t>我国对奶类的总需求量很大，但与奶业发达的国家相比，我国奶牛的单产水平还存在一定差距。奶牛品种是影响产奶量的主要因素之一，而引进一头成年奶牛往往需要数万元，高昂的价格使得靠大量引进优良品种来提高产量不太可行。能不能让引进的良种奶牛快速、大量繁殖呢？遗憾的是，牛的生育率很低，一头母牛一胎一般只产一头犊牛，一生生育四五次。如何解决这个难题呢？</a:t>
            </a:r>
            <a:r>
              <a:rPr lang="zh-CN" altLang="en-US" dirty="0">
                <a:solidFill>
                  <a:srgbClr val="C00000"/>
                </a:solidFill>
                <a:ea typeface="KaiTi" panose="02010609060101010101" pitchFamily="49" charset="-122"/>
              </a:rPr>
              <a:t>可以通过体外受精、胚胎分割等技术获得多个良种奶牛的胚胎，然后移植给代孕母牛生下后代。</a:t>
            </a:r>
          </a:p>
        </p:txBody>
      </p:sp>
      <p:sp>
        <p:nvSpPr>
          <p:cNvPr id="3" name="灯片编号占位符 2">
            <a:extLst>
              <a:ext uri="{FF2B5EF4-FFF2-40B4-BE49-F238E27FC236}">
                <a16:creationId xmlns:a16="http://schemas.microsoft.com/office/drawing/2014/main" id="{C39CFBAE-8BC7-2641-BA01-C2A60730FA85}"/>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4" name="文本占位符 3">
            <a:extLst>
              <a:ext uri="{FF2B5EF4-FFF2-40B4-BE49-F238E27FC236}">
                <a16:creationId xmlns:a16="http://schemas.microsoft.com/office/drawing/2014/main" id="{A9CFC57B-2489-584F-8F4C-3E22E0BE9B3E}"/>
              </a:ext>
            </a:extLst>
          </p:cNvPr>
          <p:cNvSpPr>
            <a:spLocks noGrp="1"/>
          </p:cNvSpPr>
          <p:nvPr>
            <p:ph type="body" sz="quarter" idx="19"/>
          </p:nvPr>
        </p:nvSpPr>
        <p:spPr/>
        <p:txBody>
          <a:bodyPr/>
          <a:lstStyle/>
          <a:p>
            <a:r>
              <a:rPr kumimoji="1" lang="zh-CN" altLang="en-US" dirty="0"/>
              <a:t>       从社会中来</a:t>
            </a:r>
          </a:p>
        </p:txBody>
      </p:sp>
    </p:spTree>
    <p:extLst>
      <p:ext uri="{BB962C8B-B14F-4D97-AF65-F5344CB8AC3E}">
        <p14:creationId xmlns:p14="http://schemas.microsoft.com/office/powerpoint/2010/main" val="912764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8782A9C2-4BAD-A74B-AEE8-8F151A68938B}"/>
              </a:ext>
            </a:extLst>
          </p:cNvPr>
          <p:cNvSpPr>
            <a:spLocks noChangeAspect="1"/>
          </p:cNvSpPr>
          <p:nvPr/>
        </p:nvSpPr>
        <p:spPr>
          <a:xfrm>
            <a:off x="3042000" y="1394784"/>
            <a:ext cx="3060000" cy="3060000"/>
          </a:xfrm>
          <a:prstGeom prst="ellipse">
            <a:avLst/>
          </a:prstGeom>
          <a:gradFill flip="none" rotWithShape="1">
            <a:gsLst>
              <a:gs pos="98000">
                <a:schemeClr val="tx2">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2" name="内容占位符 1">
            <a:extLst>
              <a:ext uri="{FF2B5EF4-FFF2-40B4-BE49-F238E27FC236}">
                <a16:creationId xmlns:a16="http://schemas.microsoft.com/office/drawing/2014/main" id="{6007E3FA-0CE9-1143-9D01-C3488A1D1207}"/>
              </a:ext>
            </a:extLst>
          </p:cNvPr>
          <p:cNvSpPr>
            <a:spLocks noGrp="1"/>
          </p:cNvSpPr>
          <p:nvPr>
            <p:ph idx="1"/>
          </p:nvPr>
        </p:nvSpPr>
        <p:spPr>
          <a:xfrm>
            <a:off x="252000" y="4680000"/>
            <a:ext cx="8640000" cy="2240976"/>
          </a:xfrm>
        </p:spPr>
        <p:txBody>
          <a:bodyPr/>
          <a:lstStyle/>
          <a:p>
            <a:r>
              <a:rPr kumimoji="1" lang="zh-CN" altLang="en-US" dirty="0"/>
              <a:t>（输卵管内）</a:t>
            </a:r>
            <a:r>
              <a:rPr kumimoji="1" lang="zh-CN" altLang="en-US" dirty="0">
                <a:solidFill>
                  <a:srgbClr val="C00000"/>
                </a:solidFill>
              </a:rPr>
              <a:t>卵裂</a:t>
            </a:r>
            <a:r>
              <a:rPr kumimoji="1" lang="zh-CN" altLang="en-US" dirty="0"/>
              <a:t>：胚胎发育早期，有一段时间是在透明带内进行分裂，细胞的数量不断增加，但胚胎的总体积并不增加。</a:t>
            </a:r>
          </a:p>
        </p:txBody>
      </p:sp>
      <p:sp>
        <p:nvSpPr>
          <p:cNvPr id="3" name="灯片编号占位符 2">
            <a:extLst>
              <a:ext uri="{FF2B5EF4-FFF2-40B4-BE49-F238E27FC236}">
                <a16:creationId xmlns:a16="http://schemas.microsoft.com/office/drawing/2014/main" id="{F870E25F-D6D8-0F48-B2CC-22F3F450F650}"/>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4" name="文本占位符 3">
            <a:extLst>
              <a:ext uri="{FF2B5EF4-FFF2-40B4-BE49-F238E27FC236}">
                <a16:creationId xmlns:a16="http://schemas.microsoft.com/office/drawing/2014/main" id="{8D5D074D-C0AE-3C48-80A1-A1D6B40D9D68}"/>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2.3.1.2</a:t>
            </a:r>
            <a:r>
              <a:rPr kumimoji="1" lang="zh-CN" altLang="en-US" dirty="0"/>
              <a:t> 胚胎早期发育</a:t>
            </a:r>
          </a:p>
        </p:txBody>
      </p:sp>
      <p:sp>
        <p:nvSpPr>
          <p:cNvPr id="6" name="椭圆 5">
            <a:extLst>
              <a:ext uri="{FF2B5EF4-FFF2-40B4-BE49-F238E27FC236}">
                <a16:creationId xmlns:a16="http://schemas.microsoft.com/office/drawing/2014/main" id="{7DC78D34-0512-E34C-98DD-0D162ECC3AC3}"/>
              </a:ext>
            </a:extLst>
          </p:cNvPr>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95000">
                <a:srgbClr val="F0F0F0"/>
              </a:gs>
            </a:gsLst>
            <a:path path="shape">
              <a:fillToRect l="50000" t="50000" r="50000" b="50000"/>
            </a:path>
            <a:tileRect/>
          </a:gra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10" name="椭圆 9">
            <a:extLst>
              <a:ext uri="{FF2B5EF4-FFF2-40B4-BE49-F238E27FC236}">
                <a16:creationId xmlns:a16="http://schemas.microsoft.com/office/drawing/2014/main" id="{A6FD6782-1F88-BC4D-AD16-4BF48410B038}"/>
              </a:ext>
            </a:extLst>
          </p:cNvPr>
          <p:cNvSpPr/>
          <p:nvPr/>
        </p:nvSpPr>
        <p:spPr>
          <a:xfrm>
            <a:off x="4403828" y="1630029"/>
            <a:ext cx="240000" cy="240000"/>
          </a:xfrm>
          <a:prstGeom prst="ellipse">
            <a:avLst/>
          </a:prstGeom>
          <a:solidFill>
            <a:srgbClr val="92D050"/>
          </a:solidFill>
          <a:ln>
            <a:solidFill>
              <a:schemeClr val="tx1"/>
            </a:solidFill>
          </a:ln>
        </p:spPr>
        <p:txBody>
          <a:bodyPr wrap="none" rtlCol="0" anchor="ctr">
            <a:spAutoFit/>
          </a:bodyPr>
          <a:lstStyle/>
          <a:p>
            <a:pPr algn="ctr"/>
            <a:endParaRPr kumimoji="1" lang="zh-CN" altLang="en-US" sz="2800" dirty="0"/>
          </a:p>
        </p:txBody>
      </p:sp>
      <p:grpSp>
        <p:nvGrpSpPr>
          <p:cNvPr id="7" name="组合 6">
            <a:extLst>
              <a:ext uri="{FF2B5EF4-FFF2-40B4-BE49-F238E27FC236}">
                <a16:creationId xmlns:a16="http://schemas.microsoft.com/office/drawing/2014/main" id="{C2DEA168-59EF-F44E-B4FC-6F160A50D736}"/>
              </a:ext>
            </a:extLst>
          </p:cNvPr>
          <p:cNvGrpSpPr/>
          <p:nvPr/>
        </p:nvGrpSpPr>
        <p:grpSpPr>
          <a:xfrm>
            <a:off x="3195195" y="1700804"/>
            <a:ext cx="1420263" cy="2520006"/>
            <a:chOff x="3195195" y="1700804"/>
            <a:chExt cx="1420263" cy="2520006"/>
          </a:xfrm>
        </p:grpSpPr>
        <p:sp>
          <p:nvSpPr>
            <p:cNvPr id="15" name="椭圆 13">
              <a:extLst>
                <a:ext uri="{FF2B5EF4-FFF2-40B4-BE49-F238E27FC236}">
                  <a16:creationId xmlns:a16="http://schemas.microsoft.com/office/drawing/2014/main" id="{04809CBC-A9AE-D64D-87D3-BFFCB7E95410}"/>
                </a:ext>
              </a:extLst>
            </p:cNvPr>
            <p:cNvSpPr>
              <a:spLocks/>
            </p:cNvSpPr>
            <p:nvPr/>
          </p:nvSpPr>
          <p:spPr>
            <a:xfrm flipH="1" flipV="1">
              <a:off x="3195195" y="1700804"/>
              <a:ext cx="1420263" cy="2520006"/>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263" h="2679031">
                  <a:moveTo>
                    <a:pt x="1237" y="1418401"/>
                  </a:moveTo>
                  <a:cubicBezTo>
                    <a:pt x="-13672" y="971897"/>
                    <a:pt x="106498" y="-1759"/>
                    <a:pt x="343002" y="2"/>
                  </a:cubicBezTo>
                  <a:cubicBezTo>
                    <a:pt x="579506" y="1763"/>
                    <a:pt x="1420263" y="733088"/>
                    <a:pt x="1420263" y="1428967"/>
                  </a:cubicBezTo>
                  <a:cubicBezTo>
                    <a:pt x="1420263" y="2124846"/>
                    <a:pt x="668959" y="2680788"/>
                    <a:pt x="432455" y="2679027"/>
                  </a:cubicBezTo>
                  <a:cubicBezTo>
                    <a:pt x="195951" y="2677266"/>
                    <a:pt x="16146" y="1864905"/>
                    <a:pt x="1237" y="1418401"/>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 name="椭圆 11">
              <a:extLst>
                <a:ext uri="{FF2B5EF4-FFF2-40B4-BE49-F238E27FC236}">
                  <a16:creationId xmlns:a16="http://schemas.microsoft.com/office/drawing/2014/main" id="{C6BE3909-579E-CB48-889F-AC040FD9EB75}"/>
                </a:ext>
              </a:extLst>
            </p:cNvPr>
            <p:cNvSpPr>
              <a:spLocks/>
            </p:cNvSpPr>
            <p:nvPr/>
          </p:nvSpPr>
          <p:spPr>
            <a:xfrm>
              <a:off x="3671748" y="2668348"/>
              <a:ext cx="396196" cy="512872"/>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sp>
        <p:nvSpPr>
          <p:cNvPr id="12" name="椭圆 11">
            <a:extLst>
              <a:ext uri="{FF2B5EF4-FFF2-40B4-BE49-F238E27FC236}">
                <a16:creationId xmlns:a16="http://schemas.microsoft.com/office/drawing/2014/main" id="{DCDECEB6-7245-7A46-957A-087F327B86A3}"/>
              </a:ext>
            </a:extLst>
          </p:cNvPr>
          <p:cNvSpPr>
            <a:spLocks noChangeAspect="1"/>
          </p:cNvSpPr>
          <p:nvPr/>
        </p:nvSpPr>
        <p:spPr>
          <a:xfrm>
            <a:off x="4535452" y="4065523"/>
            <a:ext cx="237600" cy="237600"/>
          </a:xfrm>
          <a:prstGeom prst="ellipse">
            <a:avLst/>
          </a:pr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grpSp>
        <p:nvGrpSpPr>
          <p:cNvPr id="9" name="组合 8">
            <a:extLst>
              <a:ext uri="{FF2B5EF4-FFF2-40B4-BE49-F238E27FC236}">
                <a16:creationId xmlns:a16="http://schemas.microsoft.com/office/drawing/2014/main" id="{BA3E1C7D-7902-984D-BF77-F0D617B229DA}"/>
              </a:ext>
            </a:extLst>
          </p:cNvPr>
          <p:cNvGrpSpPr/>
          <p:nvPr/>
        </p:nvGrpSpPr>
        <p:grpSpPr>
          <a:xfrm>
            <a:off x="4505254" y="1630017"/>
            <a:ext cx="1410402" cy="2520021"/>
            <a:chOff x="4505254" y="1630017"/>
            <a:chExt cx="1410402" cy="2520021"/>
          </a:xfrm>
        </p:grpSpPr>
        <p:sp>
          <p:nvSpPr>
            <p:cNvPr id="14" name="椭圆 13">
              <a:extLst>
                <a:ext uri="{FF2B5EF4-FFF2-40B4-BE49-F238E27FC236}">
                  <a16:creationId xmlns:a16="http://schemas.microsoft.com/office/drawing/2014/main" id="{AAE0251A-BC29-504B-8573-F8204BDD6F68}"/>
                </a:ext>
              </a:extLst>
            </p:cNvPr>
            <p:cNvSpPr>
              <a:spLocks/>
            </p:cNvSpPr>
            <p:nvPr/>
          </p:nvSpPr>
          <p:spPr>
            <a:xfrm>
              <a:off x="4505254" y="1630017"/>
              <a:ext cx="1410402" cy="252002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315 w 1410402"/>
                <a:gd name="connsiteY0" fmla="*/ 1450110 h 2679047"/>
                <a:gd name="connsiteX1" fmla="*/ 333141 w 1410402"/>
                <a:gd name="connsiteY1" fmla="*/ 12 h 2679047"/>
                <a:gd name="connsiteX2" fmla="*/ 1410402 w 1410402"/>
                <a:gd name="connsiteY2" fmla="*/ 1428977 h 2679047"/>
                <a:gd name="connsiteX3" fmla="*/ 422594 w 1410402"/>
                <a:gd name="connsiteY3" fmla="*/ 2679037 h 2679047"/>
                <a:gd name="connsiteX4" fmla="*/ 1315 w 1410402"/>
                <a:gd name="connsiteY4" fmla="*/ 1450110 h 267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402" h="2679047">
                  <a:moveTo>
                    <a:pt x="1315" y="1450110"/>
                  </a:moveTo>
                  <a:cubicBezTo>
                    <a:pt x="-13594" y="1003606"/>
                    <a:pt x="98293" y="3534"/>
                    <a:pt x="333141" y="12"/>
                  </a:cubicBezTo>
                  <a:cubicBezTo>
                    <a:pt x="567989" y="-3510"/>
                    <a:pt x="1410402" y="733098"/>
                    <a:pt x="1410402" y="1428977"/>
                  </a:cubicBezTo>
                  <a:cubicBezTo>
                    <a:pt x="1410402" y="2124856"/>
                    <a:pt x="657442" y="2675515"/>
                    <a:pt x="422594" y="2679037"/>
                  </a:cubicBezTo>
                  <a:cubicBezTo>
                    <a:pt x="187746" y="2682559"/>
                    <a:pt x="16224" y="1896614"/>
                    <a:pt x="1315" y="1450110"/>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6" name="椭圆 11">
              <a:extLst>
                <a:ext uri="{FF2B5EF4-FFF2-40B4-BE49-F238E27FC236}">
                  <a16:creationId xmlns:a16="http://schemas.microsoft.com/office/drawing/2014/main" id="{BCF6E97A-2791-F74C-8AA0-8B72FD300F95}"/>
                </a:ext>
              </a:extLst>
            </p:cNvPr>
            <p:cNvSpPr>
              <a:spLocks/>
            </p:cNvSpPr>
            <p:nvPr/>
          </p:nvSpPr>
          <p:spPr>
            <a:xfrm>
              <a:off x="5001068" y="2668348"/>
              <a:ext cx="364459" cy="512872"/>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sp>
        <p:nvSpPr>
          <p:cNvPr id="17" name="矩形 16">
            <a:extLst>
              <a:ext uri="{FF2B5EF4-FFF2-40B4-BE49-F238E27FC236}">
                <a16:creationId xmlns:a16="http://schemas.microsoft.com/office/drawing/2014/main" id="{7071CD8E-A1AD-D549-A6DC-92BB0FFB8CC1}"/>
              </a:ext>
            </a:extLst>
          </p:cNvPr>
          <p:cNvSpPr/>
          <p:nvPr/>
        </p:nvSpPr>
        <p:spPr>
          <a:xfrm>
            <a:off x="310103" y="2663174"/>
            <a:ext cx="1800200" cy="523220"/>
          </a:xfrm>
          <a:prstGeom prst="rect">
            <a:avLst/>
          </a:prstGeom>
          <a:ln>
            <a:noFill/>
          </a:ln>
        </p:spPr>
        <p:txBody>
          <a:bodyPr wrap="square" rtlCol="0" anchor="ctr">
            <a:spAutoFit/>
          </a:bodyPr>
          <a:lstStyle/>
          <a:p>
            <a:pPr algn="r"/>
            <a:r>
              <a:rPr kumimoji="1" lang="en-US" altLang="zh-CN" sz="2800" dirty="0">
                <a:ea typeface="Microsoft YaHei" panose="020B0503020204020204" pitchFamily="34" charset="-122"/>
              </a:rPr>
              <a:t>2</a:t>
            </a:r>
            <a:r>
              <a:rPr kumimoji="1" lang="zh-CN" altLang="en-US" sz="2800" dirty="0">
                <a:ea typeface="Microsoft YaHei" panose="020B0503020204020204" pitchFamily="34" charset="-122"/>
              </a:rPr>
              <a:t>细胞</a:t>
            </a:r>
          </a:p>
        </p:txBody>
      </p:sp>
    </p:spTree>
    <p:extLst>
      <p:ext uri="{BB962C8B-B14F-4D97-AF65-F5344CB8AC3E}">
        <p14:creationId xmlns:p14="http://schemas.microsoft.com/office/powerpoint/2010/main" val="1740408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8782A9C2-4BAD-A74B-AEE8-8F151A68938B}"/>
              </a:ext>
            </a:extLst>
          </p:cNvPr>
          <p:cNvSpPr>
            <a:spLocks noChangeAspect="1"/>
          </p:cNvSpPr>
          <p:nvPr/>
        </p:nvSpPr>
        <p:spPr>
          <a:xfrm>
            <a:off x="3042000" y="1394784"/>
            <a:ext cx="3060000" cy="3060000"/>
          </a:xfrm>
          <a:prstGeom prst="ellipse">
            <a:avLst/>
          </a:prstGeom>
          <a:gradFill flip="none" rotWithShape="1">
            <a:gsLst>
              <a:gs pos="98000">
                <a:schemeClr val="tx2">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2" name="内容占位符 1">
            <a:extLst>
              <a:ext uri="{FF2B5EF4-FFF2-40B4-BE49-F238E27FC236}">
                <a16:creationId xmlns:a16="http://schemas.microsoft.com/office/drawing/2014/main" id="{6007E3FA-0CE9-1143-9D01-C3488A1D1207}"/>
              </a:ext>
            </a:extLst>
          </p:cNvPr>
          <p:cNvSpPr>
            <a:spLocks noGrp="1"/>
          </p:cNvSpPr>
          <p:nvPr>
            <p:ph idx="1"/>
          </p:nvPr>
        </p:nvSpPr>
        <p:spPr>
          <a:xfrm>
            <a:off x="252000" y="4680000"/>
            <a:ext cx="8640000" cy="2240976"/>
          </a:xfrm>
        </p:spPr>
        <p:txBody>
          <a:bodyPr/>
          <a:lstStyle/>
          <a:p>
            <a:r>
              <a:rPr kumimoji="1" lang="zh-CN" altLang="en-US" dirty="0"/>
              <a:t>（输卵管内）</a:t>
            </a:r>
            <a:r>
              <a:rPr kumimoji="1" lang="zh-CN" altLang="en-US" dirty="0">
                <a:solidFill>
                  <a:srgbClr val="C00000"/>
                </a:solidFill>
              </a:rPr>
              <a:t>卵裂</a:t>
            </a:r>
            <a:r>
              <a:rPr kumimoji="1" lang="zh-CN" altLang="en-US" dirty="0"/>
              <a:t>：胚胎发育早期，有一段时间是在透明带内进行分裂，细胞的数量不断增加，但胚胎的总体积并不增加。</a:t>
            </a:r>
          </a:p>
        </p:txBody>
      </p:sp>
      <p:sp>
        <p:nvSpPr>
          <p:cNvPr id="3" name="灯片编号占位符 2">
            <a:extLst>
              <a:ext uri="{FF2B5EF4-FFF2-40B4-BE49-F238E27FC236}">
                <a16:creationId xmlns:a16="http://schemas.microsoft.com/office/drawing/2014/main" id="{F870E25F-D6D8-0F48-B2CC-22F3F450F650}"/>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4" name="文本占位符 3">
            <a:extLst>
              <a:ext uri="{FF2B5EF4-FFF2-40B4-BE49-F238E27FC236}">
                <a16:creationId xmlns:a16="http://schemas.microsoft.com/office/drawing/2014/main" id="{8D5D074D-C0AE-3C48-80A1-A1D6B40D9D68}"/>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2.3.1.2</a:t>
            </a:r>
            <a:r>
              <a:rPr kumimoji="1" lang="zh-CN" altLang="en-US" dirty="0"/>
              <a:t> 胚胎早期发育</a:t>
            </a:r>
          </a:p>
        </p:txBody>
      </p:sp>
      <p:sp>
        <p:nvSpPr>
          <p:cNvPr id="6" name="椭圆 5">
            <a:extLst>
              <a:ext uri="{FF2B5EF4-FFF2-40B4-BE49-F238E27FC236}">
                <a16:creationId xmlns:a16="http://schemas.microsoft.com/office/drawing/2014/main" id="{7DC78D34-0512-E34C-98DD-0D162ECC3AC3}"/>
              </a:ext>
            </a:extLst>
          </p:cNvPr>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95000">
                <a:srgbClr val="F0F0F0"/>
              </a:gs>
            </a:gsLst>
            <a:path path="shape">
              <a:fillToRect l="50000" t="50000" r="50000" b="50000"/>
            </a:path>
            <a:tileRect/>
          </a:gra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nvGrpSpPr>
          <p:cNvPr id="7" name="组合 6">
            <a:extLst>
              <a:ext uri="{FF2B5EF4-FFF2-40B4-BE49-F238E27FC236}">
                <a16:creationId xmlns:a16="http://schemas.microsoft.com/office/drawing/2014/main" id="{CAA31838-43B6-624C-9229-FCE1D6A96609}"/>
              </a:ext>
            </a:extLst>
          </p:cNvPr>
          <p:cNvGrpSpPr>
            <a:grpSpLocks noChangeAspect="1"/>
          </p:cNvGrpSpPr>
          <p:nvPr/>
        </p:nvGrpSpPr>
        <p:grpSpPr>
          <a:xfrm>
            <a:off x="3397821" y="1676789"/>
            <a:ext cx="1085990" cy="1429213"/>
            <a:chOff x="3428736" y="1644976"/>
            <a:chExt cx="998590" cy="1314191"/>
          </a:xfrm>
        </p:grpSpPr>
        <p:sp>
          <p:nvSpPr>
            <p:cNvPr id="15" name="椭圆 13">
              <a:extLst>
                <a:ext uri="{FF2B5EF4-FFF2-40B4-BE49-F238E27FC236}">
                  <a16:creationId xmlns:a16="http://schemas.microsoft.com/office/drawing/2014/main" id="{04809CBC-A9AE-D64D-87D3-BFFCB7E95410}"/>
                </a:ext>
              </a:extLst>
            </p:cNvPr>
            <p:cNvSpPr>
              <a:spLocks/>
            </p:cNvSpPr>
            <p:nvPr/>
          </p:nvSpPr>
          <p:spPr>
            <a:xfrm rot="1530209" flipH="1" flipV="1">
              <a:off x="3428736" y="1644976"/>
              <a:ext cx="998590" cy="131419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 name="椭圆 11">
              <a:extLst>
                <a:ext uri="{FF2B5EF4-FFF2-40B4-BE49-F238E27FC236}">
                  <a16:creationId xmlns:a16="http://schemas.microsoft.com/office/drawing/2014/main" id="{C6BE3909-579E-CB48-889F-AC040FD9EB75}"/>
                </a:ext>
              </a:extLst>
            </p:cNvPr>
            <p:cNvSpPr>
              <a:spLocks/>
            </p:cNvSpPr>
            <p:nvPr/>
          </p:nvSpPr>
          <p:spPr>
            <a:xfrm>
              <a:off x="3779913" y="2132856"/>
              <a:ext cx="216024" cy="297731"/>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 name="组合 7">
            <a:extLst>
              <a:ext uri="{FF2B5EF4-FFF2-40B4-BE49-F238E27FC236}">
                <a16:creationId xmlns:a16="http://schemas.microsoft.com/office/drawing/2014/main" id="{6D52D5BF-F8C7-F74E-9109-96B5A12502FD}"/>
              </a:ext>
            </a:extLst>
          </p:cNvPr>
          <p:cNvGrpSpPr>
            <a:grpSpLocks noChangeAspect="1"/>
          </p:cNvGrpSpPr>
          <p:nvPr/>
        </p:nvGrpSpPr>
        <p:grpSpPr>
          <a:xfrm>
            <a:off x="4348593" y="1757966"/>
            <a:ext cx="1410765" cy="1373006"/>
            <a:chOff x="4499177" y="1819636"/>
            <a:chExt cx="1297227" cy="1262507"/>
          </a:xfrm>
        </p:grpSpPr>
        <p:sp>
          <p:nvSpPr>
            <p:cNvPr id="14" name="椭圆 13">
              <a:extLst>
                <a:ext uri="{FF2B5EF4-FFF2-40B4-BE49-F238E27FC236}">
                  <a16:creationId xmlns:a16="http://schemas.microsoft.com/office/drawing/2014/main" id="{AAE0251A-BC29-504B-8573-F8204BDD6F68}"/>
                </a:ext>
              </a:extLst>
            </p:cNvPr>
            <p:cNvSpPr>
              <a:spLocks/>
            </p:cNvSpPr>
            <p:nvPr/>
          </p:nvSpPr>
          <p:spPr>
            <a:xfrm rot="18890970">
              <a:off x="4516537" y="1802276"/>
              <a:ext cx="1262507" cy="129722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6" name="椭圆 11">
              <a:extLst>
                <a:ext uri="{FF2B5EF4-FFF2-40B4-BE49-F238E27FC236}">
                  <a16:creationId xmlns:a16="http://schemas.microsoft.com/office/drawing/2014/main" id="{BCF6E97A-2791-F74C-8AA0-8B72FD300F95}"/>
                </a:ext>
              </a:extLst>
            </p:cNvPr>
            <p:cNvSpPr>
              <a:spLocks/>
            </p:cNvSpPr>
            <p:nvPr/>
          </p:nvSpPr>
          <p:spPr>
            <a:xfrm>
              <a:off x="5091184" y="2261516"/>
              <a:ext cx="221769" cy="338142"/>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9" name="组合 8">
            <a:extLst>
              <a:ext uri="{FF2B5EF4-FFF2-40B4-BE49-F238E27FC236}">
                <a16:creationId xmlns:a16="http://schemas.microsoft.com/office/drawing/2014/main" id="{7EF999A6-E7AD-7E4E-86CE-57A8D0C966D3}"/>
              </a:ext>
            </a:extLst>
          </p:cNvPr>
          <p:cNvGrpSpPr>
            <a:grpSpLocks noChangeAspect="1"/>
          </p:cNvGrpSpPr>
          <p:nvPr/>
        </p:nvGrpSpPr>
        <p:grpSpPr>
          <a:xfrm>
            <a:off x="3314733" y="2773112"/>
            <a:ext cx="1164931" cy="1312395"/>
            <a:chOff x="3363680" y="2863000"/>
            <a:chExt cx="1071178" cy="1206775"/>
          </a:xfrm>
        </p:grpSpPr>
        <p:sp>
          <p:nvSpPr>
            <p:cNvPr id="13" name="椭圆 13">
              <a:extLst>
                <a:ext uri="{FF2B5EF4-FFF2-40B4-BE49-F238E27FC236}">
                  <a16:creationId xmlns:a16="http://schemas.microsoft.com/office/drawing/2014/main" id="{0DFD52B1-170A-2346-A26E-5F77A0DF2948}"/>
                </a:ext>
              </a:extLst>
            </p:cNvPr>
            <p:cNvSpPr>
              <a:spLocks/>
            </p:cNvSpPr>
            <p:nvPr/>
          </p:nvSpPr>
          <p:spPr>
            <a:xfrm flipH="1" flipV="1">
              <a:off x="3363680" y="2863000"/>
              <a:ext cx="1071178" cy="120677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8" name="椭圆 11">
              <a:extLst>
                <a:ext uri="{FF2B5EF4-FFF2-40B4-BE49-F238E27FC236}">
                  <a16:creationId xmlns:a16="http://schemas.microsoft.com/office/drawing/2014/main" id="{1EE7835F-A01F-9547-A21A-33A5F4681C08}"/>
                </a:ext>
              </a:extLst>
            </p:cNvPr>
            <p:cNvSpPr>
              <a:spLocks/>
            </p:cNvSpPr>
            <p:nvPr/>
          </p:nvSpPr>
          <p:spPr>
            <a:xfrm>
              <a:off x="3773815" y="3340774"/>
              <a:ext cx="216024" cy="297731"/>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0" name="组合 19">
            <a:extLst>
              <a:ext uri="{FF2B5EF4-FFF2-40B4-BE49-F238E27FC236}">
                <a16:creationId xmlns:a16="http://schemas.microsoft.com/office/drawing/2014/main" id="{CC13EF90-4E60-D14C-8B2D-381F566C99A3}"/>
              </a:ext>
            </a:extLst>
          </p:cNvPr>
          <p:cNvGrpSpPr>
            <a:grpSpLocks noChangeAspect="1"/>
          </p:cNvGrpSpPr>
          <p:nvPr/>
        </p:nvGrpSpPr>
        <p:grpSpPr>
          <a:xfrm rot="21167694">
            <a:off x="4261110" y="2861265"/>
            <a:ext cx="1503416" cy="1350479"/>
            <a:chOff x="4399973" y="2945787"/>
            <a:chExt cx="1382421" cy="1241793"/>
          </a:xfrm>
        </p:grpSpPr>
        <p:sp>
          <p:nvSpPr>
            <p:cNvPr id="17" name="椭圆 13">
              <a:extLst>
                <a:ext uri="{FF2B5EF4-FFF2-40B4-BE49-F238E27FC236}">
                  <a16:creationId xmlns:a16="http://schemas.microsoft.com/office/drawing/2014/main" id="{9E68A743-8B90-9346-95BB-09B4053450B6}"/>
                </a:ext>
              </a:extLst>
            </p:cNvPr>
            <p:cNvSpPr>
              <a:spLocks/>
            </p:cNvSpPr>
            <p:nvPr/>
          </p:nvSpPr>
          <p:spPr>
            <a:xfrm>
              <a:off x="4399973" y="2945787"/>
              <a:ext cx="1382421" cy="124179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9" name="椭圆 11">
              <a:extLst>
                <a:ext uri="{FF2B5EF4-FFF2-40B4-BE49-F238E27FC236}">
                  <a16:creationId xmlns:a16="http://schemas.microsoft.com/office/drawing/2014/main" id="{9199CE5E-69AE-A74B-97F5-214AF26CFB49}"/>
                </a:ext>
              </a:extLst>
            </p:cNvPr>
            <p:cNvSpPr>
              <a:spLocks/>
            </p:cNvSpPr>
            <p:nvPr/>
          </p:nvSpPr>
          <p:spPr>
            <a:xfrm>
              <a:off x="4993492" y="3521022"/>
              <a:ext cx="216024" cy="297731"/>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sp>
        <p:nvSpPr>
          <p:cNvPr id="22" name="矩形 21">
            <a:extLst>
              <a:ext uri="{FF2B5EF4-FFF2-40B4-BE49-F238E27FC236}">
                <a16:creationId xmlns:a16="http://schemas.microsoft.com/office/drawing/2014/main" id="{728B8CE7-8C7B-B44A-9287-5763DA5491B0}"/>
              </a:ext>
            </a:extLst>
          </p:cNvPr>
          <p:cNvSpPr/>
          <p:nvPr/>
        </p:nvSpPr>
        <p:spPr>
          <a:xfrm>
            <a:off x="310103" y="2663174"/>
            <a:ext cx="1800200" cy="523220"/>
          </a:xfrm>
          <a:prstGeom prst="rect">
            <a:avLst/>
          </a:prstGeom>
          <a:ln>
            <a:noFill/>
          </a:ln>
        </p:spPr>
        <p:txBody>
          <a:bodyPr wrap="square" rtlCol="0" anchor="ctr">
            <a:spAutoFit/>
          </a:bodyPr>
          <a:lstStyle/>
          <a:p>
            <a:pPr algn="r"/>
            <a:r>
              <a:rPr kumimoji="1" lang="en-US" altLang="zh-CN" sz="2800" dirty="0">
                <a:ea typeface="Microsoft YaHei" panose="020B0503020204020204" pitchFamily="34" charset="-122"/>
              </a:rPr>
              <a:t>4</a:t>
            </a:r>
            <a:r>
              <a:rPr kumimoji="1" lang="zh-CN" altLang="en-US" sz="2800" dirty="0">
                <a:ea typeface="Microsoft YaHei" panose="020B0503020204020204" pitchFamily="34" charset="-122"/>
              </a:rPr>
              <a:t>细胞</a:t>
            </a:r>
          </a:p>
        </p:txBody>
      </p:sp>
    </p:spTree>
    <p:extLst>
      <p:ext uri="{BB962C8B-B14F-4D97-AF65-F5344CB8AC3E}">
        <p14:creationId xmlns:p14="http://schemas.microsoft.com/office/powerpoint/2010/main" val="2749529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8782A9C2-4BAD-A74B-AEE8-8F151A68938B}"/>
              </a:ext>
            </a:extLst>
          </p:cNvPr>
          <p:cNvSpPr>
            <a:spLocks noChangeAspect="1"/>
          </p:cNvSpPr>
          <p:nvPr/>
        </p:nvSpPr>
        <p:spPr>
          <a:xfrm>
            <a:off x="3042000" y="1394784"/>
            <a:ext cx="3060000" cy="3060000"/>
          </a:xfrm>
          <a:prstGeom prst="ellipse">
            <a:avLst/>
          </a:prstGeom>
          <a:gradFill flip="none" rotWithShape="1">
            <a:gsLst>
              <a:gs pos="98000">
                <a:schemeClr val="tx2">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2" name="内容占位符 1">
            <a:extLst>
              <a:ext uri="{FF2B5EF4-FFF2-40B4-BE49-F238E27FC236}">
                <a16:creationId xmlns:a16="http://schemas.microsoft.com/office/drawing/2014/main" id="{6007E3FA-0CE9-1143-9D01-C3488A1D1207}"/>
              </a:ext>
            </a:extLst>
          </p:cNvPr>
          <p:cNvSpPr>
            <a:spLocks noGrp="1"/>
          </p:cNvSpPr>
          <p:nvPr>
            <p:ph idx="1"/>
          </p:nvPr>
        </p:nvSpPr>
        <p:spPr>
          <a:xfrm>
            <a:off x="252000" y="4680000"/>
            <a:ext cx="8640000" cy="2240976"/>
          </a:xfrm>
        </p:spPr>
        <p:txBody>
          <a:bodyPr/>
          <a:lstStyle/>
          <a:p>
            <a:r>
              <a:rPr kumimoji="1" lang="zh-CN" altLang="en-US" dirty="0"/>
              <a:t>（输卵管内）</a:t>
            </a:r>
            <a:r>
              <a:rPr kumimoji="1" lang="zh-CN" altLang="en-US" dirty="0">
                <a:solidFill>
                  <a:srgbClr val="C00000"/>
                </a:solidFill>
              </a:rPr>
              <a:t>卵裂</a:t>
            </a:r>
            <a:r>
              <a:rPr kumimoji="1" lang="zh-CN" altLang="en-US" dirty="0"/>
              <a:t>：胚胎发育早期，有一段时间是在透明带内进行分裂，细胞的数量不断增加，但胚胎的总体积并不增加。</a:t>
            </a:r>
          </a:p>
        </p:txBody>
      </p:sp>
      <p:sp>
        <p:nvSpPr>
          <p:cNvPr id="3" name="灯片编号占位符 2">
            <a:extLst>
              <a:ext uri="{FF2B5EF4-FFF2-40B4-BE49-F238E27FC236}">
                <a16:creationId xmlns:a16="http://schemas.microsoft.com/office/drawing/2014/main" id="{F870E25F-D6D8-0F48-B2CC-22F3F450F650}"/>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4" name="文本占位符 3">
            <a:extLst>
              <a:ext uri="{FF2B5EF4-FFF2-40B4-BE49-F238E27FC236}">
                <a16:creationId xmlns:a16="http://schemas.microsoft.com/office/drawing/2014/main" id="{8D5D074D-C0AE-3C48-80A1-A1D6B40D9D68}"/>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2.3.1.2</a:t>
            </a:r>
            <a:r>
              <a:rPr kumimoji="1" lang="zh-CN" altLang="en-US" dirty="0"/>
              <a:t> 胚胎早期发育</a:t>
            </a:r>
          </a:p>
        </p:txBody>
      </p:sp>
      <p:sp>
        <p:nvSpPr>
          <p:cNvPr id="6" name="椭圆 5">
            <a:extLst>
              <a:ext uri="{FF2B5EF4-FFF2-40B4-BE49-F238E27FC236}">
                <a16:creationId xmlns:a16="http://schemas.microsoft.com/office/drawing/2014/main" id="{7DC78D34-0512-E34C-98DD-0D162ECC3AC3}"/>
              </a:ext>
            </a:extLst>
          </p:cNvPr>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95000">
                <a:srgbClr val="F0F0F0"/>
              </a:gs>
            </a:gsLst>
            <a:path path="shape">
              <a:fillToRect l="50000" t="50000" r="50000" b="50000"/>
            </a:path>
            <a:tileRect/>
          </a:gra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nvGrpSpPr>
          <p:cNvPr id="7" name="组合 6">
            <a:extLst>
              <a:ext uri="{FF2B5EF4-FFF2-40B4-BE49-F238E27FC236}">
                <a16:creationId xmlns:a16="http://schemas.microsoft.com/office/drawing/2014/main" id="{2D992924-2AEA-214C-9338-7C2DBF3A995B}"/>
              </a:ext>
            </a:extLst>
          </p:cNvPr>
          <p:cNvGrpSpPr/>
          <p:nvPr/>
        </p:nvGrpSpPr>
        <p:grpSpPr>
          <a:xfrm rot="2082920">
            <a:off x="3683086" y="1611829"/>
            <a:ext cx="720000" cy="947555"/>
            <a:chOff x="3683086" y="1611829"/>
            <a:chExt cx="720000" cy="947555"/>
          </a:xfrm>
        </p:grpSpPr>
        <p:sp>
          <p:nvSpPr>
            <p:cNvPr id="15" name="椭圆 13">
              <a:extLst>
                <a:ext uri="{FF2B5EF4-FFF2-40B4-BE49-F238E27FC236}">
                  <a16:creationId xmlns:a16="http://schemas.microsoft.com/office/drawing/2014/main" id="{04809CBC-A9AE-D64D-87D3-BFFCB7E95410}"/>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 name="椭圆 11">
              <a:extLst>
                <a:ext uri="{FF2B5EF4-FFF2-40B4-BE49-F238E27FC236}">
                  <a16:creationId xmlns:a16="http://schemas.microsoft.com/office/drawing/2014/main" id="{C6BE3909-579E-CB48-889F-AC040FD9EB75}"/>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9" name="组合 8">
            <a:extLst>
              <a:ext uri="{FF2B5EF4-FFF2-40B4-BE49-F238E27FC236}">
                <a16:creationId xmlns:a16="http://schemas.microsoft.com/office/drawing/2014/main" id="{AF647BF0-68A1-0445-9311-6E48FABE0E8A}"/>
              </a:ext>
            </a:extLst>
          </p:cNvPr>
          <p:cNvGrpSpPr/>
          <p:nvPr/>
        </p:nvGrpSpPr>
        <p:grpSpPr>
          <a:xfrm rot="5659809">
            <a:off x="3976989" y="2404215"/>
            <a:ext cx="1014459" cy="999512"/>
            <a:chOff x="4388992" y="2086636"/>
            <a:chExt cx="739801" cy="720000"/>
          </a:xfrm>
        </p:grpSpPr>
        <p:sp>
          <p:nvSpPr>
            <p:cNvPr id="14" name="椭圆 13">
              <a:extLst>
                <a:ext uri="{FF2B5EF4-FFF2-40B4-BE49-F238E27FC236}">
                  <a16:creationId xmlns:a16="http://schemas.microsoft.com/office/drawing/2014/main" id="{AAE0251A-BC29-504B-8573-F8204BDD6F68}"/>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6" name="椭圆 11">
              <a:extLst>
                <a:ext uri="{FF2B5EF4-FFF2-40B4-BE49-F238E27FC236}">
                  <a16:creationId xmlns:a16="http://schemas.microsoft.com/office/drawing/2014/main" id="{BCF6E97A-2791-F74C-8AA0-8B72FD300F95}"/>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 name="组合 7">
            <a:extLst>
              <a:ext uri="{FF2B5EF4-FFF2-40B4-BE49-F238E27FC236}">
                <a16:creationId xmlns:a16="http://schemas.microsoft.com/office/drawing/2014/main" id="{E24018AF-BBCA-4843-BF5D-01479D26FB37}"/>
              </a:ext>
            </a:extLst>
          </p:cNvPr>
          <p:cNvGrpSpPr/>
          <p:nvPr/>
        </p:nvGrpSpPr>
        <p:grpSpPr>
          <a:xfrm>
            <a:off x="3155449" y="2356326"/>
            <a:ext cx="988895" cy="1155609"/>
            <a:chOff x="3363680" y="2863000"/>
            <a:chExt cx="720000" cy="811142"/>
          </a:xfrm>
        </p:grpSpPr>
        <p:sp>
          <p:nvSpPr>
            <p:cNvPr id="13" name="椭圆 13">
              <a:extLst>
                <a:ext uri="{FF2B5EF4-FFF2-40B4-BE49-F238E27FC236}">
                  <a16:creationId xmlns:a16="http://schemas.microsoft.com/office/drawing/2014/main" id="{0DFD52B1-170A-2346-A26E-5F77A0DF2948}"/>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8" name="椭圆 11">
              <a:extLst>
                <a:ext uri="{FF2B5EF4-FFF2-40B4-BE49-F238E27FC236}">
                  <a16:creationId xmlns:a16="http://schemas.microsoft.com/office/drawing/2014/main" id="{1EE7835F-A01F-9547-A21A-33A5F4681C08}"/>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0" name="组合 9">
            <a:extLst>
              <a:ext uri="{FF2B5EF4-FFF2-40B4-BE49-F238E27FC236}">
                <a16:creationId xmlns:a16="http://schemas.microsoft.com/office/drawing/2014/main" id="{DF874E84-F0D5-7B43-BC09-381007ED3AB0}"/>
              </a:ext>
            </a:extLst>
          </p:cNvPr>
          <p:cNvGrpSpPr/>
          <p:nvPr/>
        </p:nvGrpSpPr>
        <p:grpSpPr>
          <a:xfrm>
            <a:off x="3457314" y="3240711"/>
            <a:ext cx="925186" cy="876604"/>
            <a:chOff x="3537402" y="3260658"/>
            <a:chExt cx="925186" cy="876604"/>
          </a:xfrm>
        </p:grpSpPr>
        <p:sp>
          <p:nvSpPr>
            <p:cNvPr id="17" name="椭圆 13">
              <a:extLst>
                <a:ext uri="{FF2B5EF4-FFF2-40B4-BE49-F238E27FC236}">
                  <a16:creationId xmlns:a16="http://schemas.microsoft.com/office/drawing/2014/main" id="{9E68A743-8B90-9346-95BB-09B4053450B6}"/>
                </a:ext>
              </a:extLst>
            </p:cNvPr>
            <p:cNvSpPr>
              <a:spLocks/>
            </p:cNvSpPr>
            <p:nvPr/>
          </p:nvSpPr>
          <p:spPr>
            <a:xfrm rot="4463438">
              <a:off x="3561693" y="3236367"/>
              <a:ext cx="876604" cy="925186"/>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9" name="椭圆 11">
              <a:extLst>
                <a:ext uri="{FF2B5EF4-FFF2-40B4-BE49-F238E27FC236}">
                  <a16:creationId xmlns:a16="http://schemas.microsoft.com/office/drawing/2014/main" id="{9199CE5E-69AE-A74B-97F5-214AF26CFB49}"/>
                </a:ext>
              </a:extLst>
            </p:cNvPr>
            <p:cNvSpPr>
              <a:spLocks/>
            </p:cNvSpPr>
            <p:nvPr/>
          </p:nvSpPr>
          <p:spPr>
            <a:xfrm rot="1234995">
              <a:off x="4006091" y="3632753"/>
              <a:ext cx="144000" cy="216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0" name="组合 19">
            <a:extLst>
              <a:ext uri="{FF2B5EF4-FFF2-40B4-BE49-F238E27FC236}">
                <a16:creationId xmlns:a16="http://schemas.microsoft.com/office/drawing/2014/main" id="{2190F6C7-7CC2-0D41-9F90-5C8E4EE4622E}"/>
              </a:ext>
            </a:extLst>
          </p:cNvPr>
          <p:cNvGrpSpPr/>
          <p:nvPr/>
        </p:nvGrpSpPr>
        <p:grpSpPr>
          <a:xfrm rot="450939">
            <a:off x="4306434" y="1607606"/>
            <a:ext cx="1176658" cy="890685"/>
            <a:chOff x="3666211" y="1605713"/>
            <a:chExt cx="723471" cy="1103998"/>
          </a:xfrm>
        </p:grpSpPr>
        <p:sp>
          <p:nvSpPr>
            <p:cNvPr id="21" name="椭圆 13">
              <a:extLst>
                <a:ext uri="{FF2B5EF4-FFF2-40B4-BE49-F238E27FC236}">
                  <a16:creationId xmlns:a16="http://schemas.microsoft.com/office/drawing/2014/main" id="{3219832E-09BA-E341-A086-598D63852DC3}"/>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2" name="椭圆 11">
              <a:extLst>
                <a:ext uri="{FF2B5EF4-FFF2-40B4-BE49-F238E27FC236}">
                  <a16:creationId xmlns:a16="http://schemas.microsoft.com/office/drawing/2014/main" id="{A5B5DB50-BBF3-614A-BB02-E99D1B3A1FF7}"/>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6" name="组合 25">
            <a:extLst>
              <a:ext uri="{FF2B5EF4-FFF2-40B4-BE49-F238E27FC236}">
                <a16:creationId xmlns:a16="http://schemas.microsoft.com/office/drawing/2014/main" id="{3B7C440D-7D60-F74C-BD28-127DD9FA96E3}"/>
              </a:ext>
            </a:extLst>
          </p:cNvPr>
          <p:cNvGrpSpPr/>
          <p:nvPr/>
        </p:nvGrpSpPr>
        <p:grpSpPr>
          <a:xfrm rot="8088599">
            <a:off x="4144370" y="3335880"/>
            <a:ext cx="874557" cy="999512"/>
            <a:chOff x="4388992" y="2086636"/>
            <a:chExt cx="739801" cy="720000"/>
          </a:xfrm>
        </p:grpSpPr>
        <p:sp>
          <p:nvSpPr>
            <p:cNvPr id="27" name="椭圆 13">
              <a:extLst>
                <a:ext uri="{FF2B5EF4-FFF2-40B4-BE49-F238E27FC236}">
                  <a16:creationId xmlns:a16="http://schemas.microsoft.com/office/drawing/2014/main" id="{B6F3A69C-DC7C-2348-8BBD-493CF56401D3}"/>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8" name="椭圆 11">
              <a:extLst>
                <a:ext uri="{FF2B5EF4-FFF2-40B4-BE49-F238E27FC236}">
                  <a16:creationId xmlns:a16="http://schemas.microsoft.com/office/drawing/2014/main" id="{C972DC59-F44A-FB4D-8C2C-3803B4517B10}"/>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9" name="组合 28">
            <a:extLst>
              <a:ext uri="{FF2B5EF4-FFF2-40B4-BE49-F238E27FC236}">
                <a16:creationId xmlns:a16="http://schemas.microsoft.com/office/drawing/2014/main" id="{66D96E81-5213-4144-A4BC-75BD181B7CEA}"/>
              </a:ext>
            </a:extLst>
          </p:cNvPr>
          <p:cNvGrpSpPr/>
          <p:nvPr/>
        </p:nvGrpSpPr>
        <p:grpSpPr>
          <a:xfrm rot="15729790">
            <a:off x="4754460" y="3050450"/>
            <a:ext cx="1176658" cy="890685"/>
            <a:chOff x="3666211" y="1605713"/>
            <a:chExt cx="723471" cy="1103998"/>
          </a:xfrm>
        </p:grpSpPr>
        <p:sp>
          <p:nvSpPr>
            <p:cNvPr id="30" name="椭圆 13">
              <a:extLst>
                <a:ext uri="{FF2B5EF4-FFF2-40B4-BE49-F238E27FC236}">
                  <a16:creationId xmlns:a16="http://schemas.microsoft.com/office/drawing/2014/main" id="{68C492D8-2DA3-F54B-8074-0140306E3F5B}"/>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1" name="椭圆 11">
              <a:extLst>
                <a:ext uri="{FF2B5EF4-FFF2-40B4-BE49-F238E27FC236}">
                  <a16:creationId xmlns:a16="http://schemas.microsoft.com/office/drawing/2014/main" id="{74EF3D23-1A97-D043-A70F-B8F240D9E67F}"/>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3" name="组合 22">
            <a:extLst>
              <a:ext uri="{FF2B5EF4-FFF2-40B4-BE49-F238E27FC236}">
                <a16:creationId xmlns:a16="http://schemas.microsoft.com/office/drawing/2014/main" id="{9B00CFFB-1C8A-4542-86FD-71282B213AA3}"/>
              </a:ext>
            </a:extLst>
          </p:cNvPr>
          <p:cNvGrpSpPr/>
          <p:nvPr/>
        </p:nvGrpSpPr>
        <p:grpSpPr>
          <a:xfrm rot="10800000" flipH="1">
            <a:off x="4900621" y="2002905"/>
            <a:ext cx="1045053" cy="1200587"/>
            <a:chOff x="3363679" y="2878924"/>
            <a:chExt cx="705213" cy="774130"/>
          </a:xfrm>
        </p:grpSpPr>
        <p:sp>
          <p:nvSpPr>
            <p:cNvPr id="24" name="椭圆 13">
              <a:extLst>
                <a:ext uri="{FF2B5EF4-FFF2-40B4-BE49-F238E27FC236}">
                  <a16:creationId xmlns:a16="http://schemas.microsoft.com/office/drawing/2014/main" id="{1334F004-7044-F649-97EA-8133C7589053}"/>
                </a:ext>
              </a:extLst>
            </p:cNvPr>
            <p:cNvSpPr>
              <a:spLocks noChangeAspect="1"/>
            </p:cNvSpPr>
            <p:nvPr/>
          </p:nvSpPr>
          <p:spPr>
            <a:xfrm flipH="1" flipV="1">
              <a:off x="3363679" y="2878924"/>
              <a:ext cx="705213" cy="774130"/>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5" name="椭圆 11">
              <a:extLst>
                <a:ext uri="{FF2B5EF4-FFF2-40B4-BE49-F238E27FC236}">
                  <a16:creationId xmlns:a16="http://schemas.microsoft.com/office/drawing/2014/main" id="{5679DD67-9247-4C49-9B21-73BF005D13E9}"/>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sp>
        <p:nvSpPr>
          <p:cNvPr id="33" name="矩形 32">
            <a:extLst>
              <a:ext uri="{FF2B5EF4-FFF2-40B4-BE49-F238E27FC236}">
                <a16:creationId xmlns:a16="http://schemas.microsoft.com/office/drawing/2014/main" id="{E87C5799-6EA1-9C43-A105-E76210EF614B}"/>
              </a:ext>
            </a:extLst>
          </p:cNvPr>
          <p:cNvSpPr/>
          <p:nvPr/>
        </p:nvSpPr>
        <p:spPr>
          <a:xfrm>
            <a:off x="310103" y="2663174"/>
            <a:ext cx="1800200" cy="523220"/>
          </a:xfrm>
          <a:prstGeom prst="rect">
            <a:avLst/>
          </a:prstGeom>
          <a:ln>
            <a:noFill/>
          </a:ln>
        </p:spPr>
        <p:txBody>
          <a:bodyPr wrap="square" rtlCol="0" anchor="ctr">
            <a:spAutoFit/>
          </a:bodyPr>
          <a:lstStyle/>
          <a:p>
            <a:pPr algn="r"/>
            <a:r>
              <a:rPr kumimoji="1" lang="en-US" altLang="zh-CN" sz="2800" dirty="0">
                <a:ea typeface="Microsoft YaHei" panose="020B0503020204020204" pitchFamily="34" charset="-122"/>
              </a:rPr>
              <a:t>8</a:t>
            </a:r>
            <a:r>
              <a:rPr kumimoji="1" lang="zh-CN" altLang="en-US" sz="2800" dirty="0">
                <a:ea typeface="Microsoft YaHei" panose="020B0503020204020204" pitchFamily="34" charset="-122"/>
              </a:rPr>
              <a:t>细胞</a:t>
            </a:r>
          </a:p>
        </p:txBody>
      </p:sp>
    </p:spTree>
    <p:extLst>
      <p:ext uri="{BB962C8B-B14F-4D97-AF65-F5344CB8AC3E}">
        <p14:creationId xmlns:p14="http://schemas.microsoft.com/office/powerpoint/2010/main" val="2173298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8782A9C2-4BAD-A74B-AEE8-8F151A68938B}"/>
              </a:ext>
            </a:extLst>
          </p:cNvPr>
          <p:cNvSpPr>
            <a:spLocks noChangeAspect="1"/>
          </p:cNvSpPr>
          <p:nvPr/>
        </p:nvSpPr>
        <p:spPr>
          <a:xfrm>
            <a:off x="3042000" y="1394784"/>
            <a:ext cx="3060000" cy="3060000"/>
          </a:xfrm>
          <a:prstGeom prst="ellipse">
            <a:avLst/>
          </a:prstGeom>
          <a:gradFill flip="none" rotWithShape="1">
            <a:gsLst>
              <a:gs pos="98000">
                <a:schemeClr val="tx2">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2" name="内容占位符 1">
            <a:extLst>
              <a:ext uri="{FF2B5EF4-FFF2-40B4-BE49-F238E27FC236}">
                <a16:creationId xmlns:a16="http://schemas.microsoft.com/office/drawing/2014/main" id="{6007E3FA-0CE9-1143-9D01-C3488A1D1207}"/>
              </a:ext>
            </a:extLst>
          </p:cNvPr>
          <p:cNvSpPr>
            <a:spLocks noGrp="1" noChangeAspect="1"/>
          </p:cNvSpPr>
          <p:nvPr>
            <p:ph idx="1"/>
          </p:nvPr>
        </p:nvSpPr>
        <p:spPr>
          <a:xfrm>
            <a:off x="252000" y="4680000"/>
            <a:ext cx="8640000" cy="2240976"/>
          </a:xfrm>
        </p:spPr>
        <p:txBody>
          <a:bodyPr/>
          <a:lstStyle/>
          <a:p>
            <a:r>
              <a:rPr kumimoji="1" lang="zh-CN" altLang="en-US" dirty="0"/>
              <a:t>当卵裂产生的子细胞逐渐形成致密的细胞团，形似桑葚时，这时的胚胎成为桑葚胚。</a:t>
            </a:r>
          </a:p>
        </p:txBody>
      </p:sp>
      <p:sp>
        <p:nvSpPr>
          <p:cNvPr id="3" name="灯片编号占位符 2">
            <a:extLst>
              <a:ext uri="{FF2B5EF4-FFF2-40B4-BE49-F238E27FC236}">
                <a16:creationId xmlns:a16="http://schemas.microsoft.com/office/drawing/2014/main" id="{F870E25F-D6D8-0F48-B2CC-22F3F450F650}"/>
              </a:ext>
            </a:extLst>
          </p:cNvPr>
          <p:cNvSpPr>
            <a:spLocks noGrp="1" noChangeAspect="1"/>
          </p:cNvSpPr>
          <p:nvPr>
            <p:ph type="sldNum" sz="quarter" idx="12"/>
          </p:nvPr>
        </p:nvSpPr>
        <p:spPr/>
        <p:txBody>
          <a:bodyPr/>
          <a:lstStyle/>
          <a:p>
            <a:fld id="{B6F15528-21DE-4FAA-801E-634DDDAF4B2B}" type="slidenum">
              <a:rPr lang="en-US" smtClean="0"/>
              <a:pPr/>
              <a:t>23</a:t>
            </a:fld>
            <a:endParaRPr lang="en-US"/>
          </a:p>
        </p:txBody>
      </p:sp>
      <p:sp>
        <p:nvSpPr>
          <p:cNvPr id="4" name="文本占位符 3">
            <a:extLst>
              <a:ext uri="{FF2B5EF4-FFF2-40B4-BE49-F238E27FC236}">
                <a16:creationId xmlns:a16="http://schemas.microsoft.com/office/drawing/2014/main" id="{8D5D074D-C0AE-3C48-80A1-A1D6B40D9D68}"/>
              </a:ext>
            </a:extLst>
          </p:cNvPr>
          <p:cNvSpPr>
            <a:spLocks noGrp="1" noChangeAspect="1"/>
          </p:cNvSpPr>
          <p:nvPr>
            <p:ph type="body" sz="quarter" idx="19"/>
          </p:nvPr>
        </p:nvSpPr>
        <p:spPr/>
        <p:txBody>
          <a:bodyPr/>
          <a:lstStyle/>
          <a:p>
            <a:r>
              <a:rPr kumimoji="1" lang="en-US" altLang="zh-CN" dirty="0"/>
              <a:t>CH</a:t>
            </a:r>
            <a:r>
              <a:rPr kumimoji="1" lang="zh-CN" altLang="en-US" dirty="0"/>
              <a:t> </a:t>
            </a:r>
            <a:r>
              <a:rPr kumimoji="1" lang="en-US" altLang="zh-CN" dirty="0"/>
              <a:t>2.3.1.2</a:t>
            </a:r>
            <a:r>
              <a:rPr kumimoji="1" lang="zh-CN" altLang="en-US" dirty="0"/>
              <a:t> 胚胎早期发育</a:t>
            </a:r>
          </a:p>
        </p:txBody>
      </p:sp>
      <p:sp>
        <p:nvSpPr>
          <p:cNvPr id="6" name="椭圆 5">
            <a:extLst>
              <a:ext uri="{FF2B5EF4-FFF2-40B4-BE49-F238E27FC236}">
                <a16:creationId xmlns:a16="http://schemas.microsoft.com/office/drawing/2014/main" id="{7DC78D34-0512-E34C-98DD-0D162ECC3AC3}"/>
              </a:ext>
            </a:extLst>
          </p:cNvPr>
          <p:cNvSpPr>
            <a:spLocks noChangeAspect="1"/>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95000">
                <a:srgbClr val="F0F0F0"/>
              </a:gs>
            </a:gsLst>
            <a:path path="shape">
              <a:fillToRect l="50000" t="50000" r="50000" b="50000"/>
            </a:path>
            <a:tileRect/>
          </a:gra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nvGrpSpPr>
          <p:cNvPr id="7" name="组合 6">
            <a:extLst>
              <a:ext uri="{FF2B5EF4-FFF2-40B4-BE49-F238E27FC236}">
                <a16:creationId xmlns:a16="http://schemas.microsoft.com/office/drawing/2014/main" id="{2D992924-2AEA-214C-9338-7C2DBF3A995B}"/>
              </a:ext>
            </a:extLst>
          </p:cNvPr>
          <p:cNvGrpSpPr>
            <a:grpSpLocks noChangeAspect="1"/>
          </p:cNvGrpSpPr>
          <p:nvPr/>
        </p:nvGrpSpPr>
        <p:grpSpPr>
          <a:xfrm rot="2082920" flipV="1">
            <a:off x="3483764" y="1907118"/>
            <a:ext cx="389592" cy="512722"/>
            <a:chOff x="3683086" y="1611829"/>
            <a:chExt cx="720000" cy="947555"/>
          </a:xfrm>
        </p:grpSpPr>
        <p:sp>
          <p:nvSpPr>
            <p:cNvPr id="15" name="椭圆 13">
              <a:extLst>
                <a:ext uri="{FF2B5EF4-FFF2-40B4-BE49-F238E27FC236}">
                  <a16:creationId xmlns:a16="http://schemas.microsoft.com/office/drawing/2014/main" id="{04809CBC-A9AE-D64D-87D3-BFFCB7E95410}"/>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 name="椭圆 11">
              <a:extLst>
                <a:ext uri="{FF2B5EF4-FFF2-40B4-BE49-F238E27FC236}">
                  <a16:creationId xmlns:a16="http://schemas.microsoft.com/office/drawing/2014/main" id="{C6BE3909-579E-CB48-889F-AC040FD9EB75}"/>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9" name="组合 8">
            <a:extLst>
              <a:ext uri="{FF2B5EF4-FFF2-40B4-BE49-F238E27FC236}">
                <a16:creationId xmlns:a16="http://schemas.microsoft.com/office/drawing/2014/main" id="{AF647BF0-68A1-0445-9311-6E48FABE0E8A}"/>
              </a:ext>
            </a:extLst>
          </p:cNvPr>
          <p:cNvGrpSpPr>
            <a:grpSpLocks noChangeAspect="1"/>
          </p:cNvGrpSpPr>
          <p:nvPr/>
        </p:nvGrpSpPr>
        <p:grpSpPr>
          <a:xfrm rot="5659809" flipH="1">
            <a:off x="3560848" y="2542857"/>
            <a:ext cx="548923" cy="540836"/>
            <a:chOff x="4388992" y="2086636"/>
            <a:chExt cx="739801" cy="720000"/>
          </a:xfrm>
        </p:grpSpPr>
        <p:sp>
          <p:nvSpPr>
            <p:cNvPr id="14" name="椭圆 13">
              <a:extLst>
                <a:ext uri="{FF2B5EF4-FFF2-40B4-BE49-F238E27FC236}">
                  <a16:creationId xmlns:a16="http://schemas.microsoft.com/office/drawing/2014/main" id="{AAE0251A-BC29-504B-8573-F8204BDD6F68}"/>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6" name="椭圆 11">
              <a:extLst>
                <a:ext uri="{FF2B5EF4-FFF2-40B4-BE49-F238E27FC236}">
                  <a16:creationId xmlns:a16="http://schemas.microsoft.com/office/drawing/2014/main" id="{BCF6E97A-2791-F74C-8AA0-8B72FD300F95}"/>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 name="组合 7">
            <a:extLst>
              <a:ext uri="{FF2B5EF4-FFF2-40B4-BE49-F238E27FC236}">
                <a16:creationId xmlns:a16="http://schemas.microsoft.com/office/drawing/2014/main" id="{E24018AF-BBCA-4843-BF5D-01479D26FB37}"/>
              </a:ext>
            </a:extLst>
          </p:cNvPr>
          <p:cNvGrpSpPr>
            <a:grpSpLocks noChangeAspect="1"/>
          </p:cNvGrpSpPr>
          <p:nvPr/>
        </p:nvGrpSpPr>
        <p:grpSpPr>
          <a:xfrm flipV="1">
            <a:off x="3167875" y="2730966"/>
            <a:ext cx="535091" cy="625299"/>
            <a:chOff x="3363680" y="2863000"/>
            <a:chExt cx="720000" cy="811142"/>
          </a:xfrm>
        </p:grpSpPr>
        <p:sp>
          <p:nvSpPr>
            <p:cNvPr id="13" name="椭圆 13">
              <a:extLst>
                <a:ext uri="{FF2B5EF4-FFF2-40B4-BE49-F238E27FC236}">
                  <a16:creationId xmlns:a16="http://schemas.microsoft.com/office/drawing/2014/main" id="{0DFD52B1-170A-2346-A26E-5F77A0DF2948}"/>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8" name="椭圆 11">
              <a:extLst>
                <a:ext uri="{FF2B5EF4-FFF2-40B4-BE49-F238E27FC236}">
                  <a16:creationId xmlns:a16="http://schemas.microsoft.com/office/drawing/2014/main" id="{1EE7835F-A01F-9547-A21A-33A5F4681C08}"/>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0" name="组合 9">
            <a:extLst>
              <a:ext uri="{FF2B5EF4-FFF2-40B4-BE49-F238E27FC236}">
                <a16:creationId xmlns:a16="http://schemas.microsoft.com/office/drawing/2014/main" id="{DF874E84-F0D5-7B43-BC09-381007ED3AB0}"/>
              </a:ext>
            </a:extLst>
          </p:cNvPr>
          <p:cNvGrpSpPr>
            <a:grpSpLocks noChangeAspect="1"/>
          </p:cNvGrpSpPr>
          <p:nvPr/>
        </p:nvGrpSpPr>
        <p:grpSpPr>
          <a:xfrm flipV="1">
            <a:off x="3714624" y="2992773"/>
            <a:ext cx="500617" cy="474329"/>
            <a:chOff x="3537402" y="3260658"/>
            <a:chExt cx="925186" cy="876604"/>
          </a:xfrm>
        </p:grpSpPr>
        <p:sp>
          <p:nvSpPr>
            <p:cNvPr id="17" name="椭圆 13">
              <a:extLst>
                <a:ext uri="{FF2B5EF4-FFF2-40B4-BE49-F238E27FC236}">
                  <a16:creationId xmlns:a16="http://schemas.microsoft.com/office/drawing/2014/main" id="{9E68A743-8B90-9346-95BB-09B4053450B6}"/>
                </a:ext>
              </a:extLst>
            </p:cNvPr>
            <p:cNvSpPr>
              <a:spLocks/>
            </p:cNvSpPr>
            <p:nvPr/>
          </p:nvSpPr>
          <p:spPr>
            <a:xfrm rot="4463438">
              <a:off x="3561693" y="3236367"/>
              <a:ext cx="876604" cy="925186"/>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9" name="椭圆 11">
              <a:extLst>
                <a:ext uri="{FF2B5EF4-FFF2-40B4-BE49-F238E27FC236}">
                  <a16:creationId xmlns:a16="http://schemas.microsoft.com/office/drawing/2014/main" id="{9199CE5E-69AE-A74B-97F5-214AF26CFB49}"/>
                </a:ext>
              </a:extLst>
            </p:cNvPr>
            <p:cNvSpPr>
              <a:spLocks/>
            </p:cNvSpPr>
            <p:nvPr/>
          </p:nvSpPr>
          <p:spPr>
            <a:xfrm rot="1234995">
              <a:off x="4006091" y="3632753"/>
              <a:ext cx="144000" cy="216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0" name="组合 19">
            <a:extLst>
              <a:ext uri="{FF2B5EF4-FFF2-40B4-BE49-F238E27FC236}">
                <a16:creationId xmlns:a16="http://schemas.microsoft.com/office/drawing/2014/main" id="{2190F6C7-7CC2-0D41-9F90-5C8E4EE4622E}"/>
              </a:ext>
            </a:extLst>
          </p:cNvPr>
          <p:cNvGrpSpPr>
            <a:grpSpLocks noChangeAspect="1"/>
          </p:cNvGrpSpPr>
          <p:nvPr/>
        </p:nvGrpSpPr>
        <p:grpSpPr>
          <a:xfrm rot="7917760" flipV="1">
            <a:off x="3118182" y="2310067"/>
            <a:ext cx="636689" cy="481949"/>
            <a:chOff x="3666211" y="1605713"/>
            <a:chExt cx="723471" cy="1103998"/>
          </a:xfrm>
        </p:grpSpPr>
        <p:sp>
          <p:nvSpPr>
            <p:cNvPr id="21" name="椭圆 13">
              <a:extLst>
                <a:ext uri="{FF2B5EF4-FFF2-40B4-BE49-F238E27FC236}">
                  <a16:creationId xmlns:a16="http://schemas.microsoft.com/office/drawing/2014/main" id="{3219832E-09BA-E341-A086-598D63852DC3}"/>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2" name="椭圆 11">
              <a:extLst>
                <a:ext uri="{FF2B5EF4-FFF2-40B4-BE49-F238E27FC236}">
                  <a16:creationId xmlns:a16="http://schemas.microsoft.com/office/drawing/2014/main" id="{A5B5DB50-BBF3-614A-BB02-E99D1B3A1FF7}"/>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6" name="组合 25">
            <a:extLst>
              <a:ext uri="{FF2B5EF4-FFF2-40B4-BE49-F238E27FC236}">
                <a16:creationId xmlns:a16="http://schemas.microsoft.com/office/drawing/2014/main" id="{3B7C440D-7D60-F74C-BD28-127DD9FA96E3}"/>
              </a:ext>
            </a:extLst>
          </p:cNvPr>
          <p:cNvGrpSpPr>
            <a:grpSpLocks noChangeAspect="1"/>
          </p:cNvGrpSpPr>
          <p:nvPr/>
        </p:nvGrpSpPr>
        <p:grpSpPr>
          <a:xfrm rot="8088599" flipH="1">
            <a:off x="3323102" y="3177221"/>
            <a:ext cx="473222" cy="540835"/>
            <a:chOff x="4388992" y="2086636"/>
            <a:chExt cx="739801" cy="720000"/>
          </a:xfrm>
        </p:grpSpPr>
        <p:sp>
          <p:nvSpPr>
            <p:cNvPr id="27" name="椭圆 13">
              <a:extLst>
                <a:ext uri="{FF2B5EF4-FFF2-40B4-BE49-F238E27FC236}">
                  <a16:creationId xmlns:a16="http://schemas.microsoft.com/office/drawing/2014/main" id="{B6F3A69C-DC7C-2348-8BBD-493CF56401D3}"/>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8" name="椭圆 11">
              <a:extLst>
                <a:ext uri="{FF2B5EF4-FFF2-40B4-BE49-F238E27FC236}">
                  <a16:creationId xmlns:a16="http://schemas.microsoft.com/office/drawing/2014/main" id="{C972DC59-F44A-FB4D-8C2C-3803B4517B10}"/>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9" name="组合 28">
            <a:extLst>
              <a:ext uri="{FF2B5EF4-FFF2-40B4-BE49-F238E27FC236}">
                <a16:creationId xmlns:a16="http://schemas.microsoft.com/office/drawing/2014/main" id="{66D96E81-5213-4144-A4BC-75BD181B7CEA}"/>
              </a:ext>
            </a:extLst>
          </p:cNvPr>
          <p:cNvGrpSpPr>
            <a:grpSpLocks noChangeAspect="1"/>
          </p:cNvGrpSpPr>
          <p:nvPr/>
        </p:nvGrpSpPr>
        <p:grpSpPr>
          <a:xfrm rot="15729790" flipH="1">
            <a:off x="3929040" y="3521132"/>
            <a:ext cx="636689" cy="481949"/>
            <a:chOff x="3666211" y="1605713"/>
            <a:chExt cx="723471" cy="1103998"/>
          </a:xfrm>
        </p:grpSpPr>
        <p:sp>
          <p:nvSpPr>
            <p:cNvPr id="30" name="椭圆 13">
              <a:extLst>
                <a:ext uri="{FF2B5EF4-FFF2-40B4-BE49-F238E27FC236}">
                  <a16:creationId xmlns:a16="http://schemas.microsoft.com/office/drawing/2014/main" id="{68C492D8-2DA3-F54B-8074-0140306E3F5B}"/>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1" name="椭圆 11">
              <a:extLst>
                <a:ext uri="{FF2B5EF4-FFF2-40B4-BE49-F238E27FC236}">
                  <a16:creationId xmlns:a16="http://schemas.microsoft.com/office/drawing/2014/main" id="{74EF3D23-1A97-D043-A70F-B8F240D9E67F}"/>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3" name="组合 22">
            <a:extLst>
              <a:ext uri="{FF2B5EF4-FFF2-40B4-BE49-F238E27FC236}">
                <a16:creationId xmlns:a16="http://schemas.microsoft.com/office/drawing/2014/main" id="{9B00CFFB-1C8A-4542-86FD-71282B213AA3}"/>
              </a:ext>
            </a:extLst>
          </p:cNvPr>
          <p:cNvGrpSpPr>
            <a:grpSpLocks noChangeAspect="1"/>
          </p:cNvGrpSpPr>
          <p:nvPr/>
        </p:nvGrpSpPr>
        <p:grpSpPr>
          <a:xfrm rot="10800000" flipH="1" flipV="1">
            <a:off x="3531539" y="3459359"/>
            <a:ext cx="565478" cy="649638"/>
            <a:chOff x="3363679" y="2878924"/>
            <a:chExt cx="705213" cy="774130"/>
          </a:xfrm>
        </p:grpSpPr>
        <p:sp>
          <p:nvSpPr>
            <p:cNvPr id="24" name="椭圆 13">
              <a:extLst>
                <a:ext uri="{FF2B5EF4-FFF2-40B4-BE49-F238E27FC236}">
                  <a16:creationId xmlns:a16="http://schemas.microsoft.com/office/drawing/2014/main" id="{1334F004-7044-F649-97EA-8133C7589053}"/>
                </a:ext>
              </a:extLst>
            </p:cNvPr>
            <p:cNvSpPr>
              <a:spLocks noChangeAspect="1"/>
            </p:cNvSpPr>
            <p:nvPr/>
          </p:nvSpPr>
          <p:spPr>
            <a:xfrm flipH="1" flipV="1">
              <a:off x="3363679" y="2878924"/>
              <a:ext cx="705213" cy="774130"/>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5" name="椭圆 11">
              <a:extLst>
                <a:ext uri="{FF2B5EF4-FFF2-40B4-BE49-F238E27FC236}">
                  <a16:creationId xmlns:a16="http://schemas.microsoft.com/office/drawing/2014/main" id="{5679DD67-9247-4C49-9B21-73BF005D13E9}"/>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32" name="组合 31">
            <a:extLst>
              <a:ext uri="{FF2B5EF4-FFF2-40B4-BE49-F238E27FC236}">
                <a16:creationId xmlns:a16="http://schemas.microsoft.com/office/drawing/2014/main" id="{C219D822-8AC1-9F47-83E5-A7018EFBB3B1}"/>
              </a:ext>
            </a:extLst>
          </p:cNvPr>
          <p:cNvGrpSpPr>
            <a:grpSpLocks noChangeAspect="1"/>
          </p:cNvGrpSpPr>
          <p:nvPr/>
        </p:nvGrpSpPr>
        <p:grpSpPr>
          <a:xfrm rot="7616617" flipV="1">
            <a:off x="4336439" y="1405387"/>
            <a:ext cx="389592" cy="512722"/>
            <a:chOff x="3683086" y="1611829"/>
            <a:chExt cx="720000" cy="947555"/>
          </a:xfrm>
        </p:grpSpPr>
        <p:sp>
          <p:nvSpPr>
            <p:cNvPr id="33" name="椭圆 13">
              <a:extLst>
                <a:ext uri="{FF2B5EF4-FFF2-40B4-BE49-F238E27FC236}">
                  <a16:creationId xmlns:a16="http://schemas.microsoft.com/office/drawing/2014/main" id="{8FF37768-8BF6-D04B-A21F-0427BB87F4DE}"/>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4" name="椭圆 11">
              <a:extLst>
                <a:ext uri="{FF2B5EF4-FFF2-40B4-BE49-F238E27FC236}">
                  <a16:creationId xmlns:a16="http://schemas.microsoft.com/office/drawing/2014/main" id="{1D8A4BC6-11DF-0E4C-A28C-54AAD7512034}"/>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35" name="组合 34">
            <a:extLst>
              <a:ext uri="{FF2B5EF4-FFF2-40B4-BE49-F238E27FC236}">
                <a16:creationId xmlns:a16="http://schemas.microsoft.com/office/drawing/2014/main" id="{8397C0C0-43F5-9D41-927B-5266D21D0DB7}"/>
              </a:ext>
            </a:extLst>
          </p:cNvPr>
          <p:cNvGrpSpPr>
            <a:grpSpLocks noChangeAspect="1"/>
          </p:cNvGrpSpPr>
          <p:nvPr/>
        </p:nvGrpSpPr>
        <p:grpSpPr>
          <a:xfrm rot="5659809" flipH="1">
            <a:off x="4213869" y="1864637"/>
            <a:ext cx="548923" cy="540836"/>
            <a:chOff x="4388992" y="2086636"/>
            <a:chExt cx="739801" cy="720000"/>
          </a:xfrm>
        </p:grpSpPr>
        <p:sp>
          <p:nvSpPr>
            <p:cNvPr id="36" name="椭圆 13">
              <a:extLst>
                <a:ext uri="{FF2B5EF4-FFF2-40B4-BE49-F238E27FC236}">
                  <a16:creationId xmlns:a16="http://schemas.microsoft.com/office/drawing/2014/main" id="{381E6C7F-5806-1447-99F4-A7F1BBC4A39F}"/>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7" name="椭圆 11">
              <a:extLst>
                <a:ext uri="{FF2B5EF4-FFF2-40B4-BE49-F238E27FC236}">
                  <a16:creationId xmlns:a16="http://schemas.microsoft.com/office/drawing/2014/main" id="{2F020E27-8997-2A43-9F54-ACFB25C34016}"/>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38" name="组合 37">
            <a:extLst>
              <a:ext uri="{FF2B5EF4-FFF2-40B4-BE49-F238E27FC236}">
                <a16:creationId xmlns:a16="http://schemas.microsoft.com/office/drawing/2014/main" id="{C9132A53-6082-6040-8271-14F20642387A}"/>
              </a:ext>
            </a:extLst>
          </p:cNvPr>
          <p:cNvGrpSpPr>
            <a:grpSpLocks noChangeAspect="1"/>
          </p:cNvGrpSpPr>
          <p:nvPr/>
        </p:nvGrpSpPr>
        <p:grpSpPr>
          <a:xfrm flipV="1">
            <a:off x="3899474" y="2179204"/>
            <a:ext cx="535091" cy="625299"/>
            <a:chOff x="3363680" y="2863000"/>
            <a:chExt cx="720000" cy="811142"/>
          </a:xfrm>
        </p:grpSpPr>
        <p:sp>
          <p:nvSpPr>
            <p:cNvPr id="39" name="椭圆 13">
              <a:extLst>
                <a:ext uri="{FF2B5EF4-FFF2-40B4-BE49-F238E27FC236}">
                  <a16:creationId xmlns:a16="http://schemas.microsoft.com/office/drawing/2014/main" id="{6DE5B273-254C-F541-81AB-37E767B35F78}"/>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0" name="椭圆 11">
              <a:extLst>
                <a:ext uri="{FF2B5EF4-FFF2-40B4-BE49-F238E27FC236}">
                  <a16:creationId xmlns:a16="http://schemas.microsoft.com/office/drawing/2014/main" id="{5501436C-3763-504F-BF58-33F80D48D424}"/>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41" name="组合 40">
            <a:extLst>
              <a:ext uri="{FF2B5EF4-FFF2-40B4-BE49-F238E27FC236}">
                <a16:creationId xmlns:a16="http://schemas.microsoft.com/office/drawing/2014/main" id="{7A36C1EC-FB43-1E40-A557-DBBC1316CF6F}"/>
              </a:ext>
            </a:extLst>
          </p:cNvPr>
          <p:cNvGrpSpPr>
            <a:grpSpLocks noChangeAspect="1"/>
          </p:cNvGrpSpPr>
          <p:nvPr/>
        </p:nvGrpSpPr>
        <p:grpSpPr>
          <a:xfrm flipV="1">
            <a:off x="4375553" y="2431664"/>
            <a:ext cx="500617" cy="474329"/>
            <a:chOff x="3537402" y="3260658"/>
            <a:chExt cx="925186" cy="876604"/>
          </a:xfrm>
        </p:grpSpPr>
        <p:sp>
          <p:nvSpPr>
            <p:cNvPr id="42" name="椭圆 13">
              <a:extLst>
                <a:ext uri="{FF2B5EF4-FFF2-40B4-BE49-F238E27FC236}">
                  <a16:creationId xmlns:a16="http://schemas.microsoft.com/office/drawing/2014/main" id="{5129319C-8415-1644-9A43-81DF9321DE38}"/>
                </a:ext>
              </a:extLst>
            </p:cNvPr>
            <p:cNvSpPr>
              <a:spLocks/>
            </p:cNvSpPr>
            <p:nvPr/>
          </p:nvSpPr>
          <p:spPr>
            <a:xfrm rot="4463438">
              <a:off x="3561693" y="3236367"/>
              <a:ext cx="876604" cy="925186"/>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3" name="椭圆 11">
              <a:extLst>
                <a:ext uri="{FF2B5EF4-FFF2-40B4-BE49-F238E27FC236}">
                  <a16:creationId xmlns:a16="http://schemas.microsoft.com/office/drawing/2014/main" id="{E1BEAC44-0530-DE4C-8C31-8548CB332C71}"/>
                </a:ext>
              </a:extLst>
            </p:cNvPr>
            <p:cNvSpPr>
              <a:spLocks/>
            </p:cNvSpPr>
            <p:nvPr/>
          </p:nvSpPr>
          <p:spPr>
            <a:xfrm rot="1234995">
              <a:off x="4006091" y="3632753"/>
              <a:ext cx="144000" cy="216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44" name="组合 43">
            <a:extLst>
              <a:ext uri="{FF2B5EF4-FFF2-40B4-BE49-F238E27FC236}">
                <a16:creationId xmlns:a16="http://schemas.microsoft.com/office/drawing/2014/main" id="{DFD435B3-2F96-C248-ADB3-79AB356E8EA2}"/>
              </a:ext>
            </a:extLst>
          </p:cNvPr>
          <p:cNvGrpSpPr>
            <a:grpSpLocks noChangeAspect="1"/>
          </p:cNvGrpSpPr>
          <p:nvPr/>
        </p:nvGrpSpPr>
        <p:grpSpPr>
          <a:xfrm rot="450939" flipV="1">
            <a:off x="3674423" y="1985914"/>
            <a:ext cx="636689" cy="481949"/>
            <a:chOff x="3666211" y="1605713"/>
            <a:chExt cx="723471" cy="1103998"/>
          </a:xfrm>
        </p:grpSpPr>
        <p:sp>
          <p:nvSpPr>
            <p:cNvPr id="45" name="椭圆 13">
              <a:extLst>
                <a:ext uri="{FF2B5EF4-FFF2-40B4-BE49-F238E27FC236}">
                  <a16:creationId xmlns:a16="http://schemas.microsoft.com/office/drawing/2014/main" id="{6DA73DA2-CCD2-0744-8CD8-C91556A027EA}"/>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6" name="椭圆 11">
              <a:extLst>
                <a:ext uri="{FF2B5EF4-FFF2-40B4-BE49-F238E27FC236}">
                  <a16:creationId xmlns:a16="http://schemas.microsoft.com/office/drawing/2014/main" id="{59691F61-8978-1346-B151-27F440D7CA99}"/>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47" name="组合 46">
            <a:extLst>
              <a:ext uri="{FF2B5EF4-FFF2-40B4-BE49-F238E27FC236}">
                <a16:creationId xmlns:a16="http://schemas.microsoft.com/office/drawing/2014/main" id="{93A0FB39-7F97-924D-8267-E737D8AA4C37}"/>
              </a:ext>
            </a:extLst>
          </p:cNvPr>
          <p:cNvGrpSpPr>
            <a:grpSpLocks noChangeAspect="1"/>
          </p:cNvGrpSpPr>
          <p:nvPr/>
        </p:nvGrpSpPr>
        <p:grpSpPr>
          <a:xfrm rot="8088599" flipH="1">
            <a:off x="4104191" y="2615737"/>
            <a:ext cx="473222" cy="540835"/>
            <a:chOff x="4388992" y="2086636"/>
            <a:chExt cx="739801" cy="720000"/>
          </a:xfrm>
        </p:grpSpPr>
        <p:sp>
          <p:nvSpPr>
            <p:cNvPr id="48" name="椭圆 13">
              <a:extLst>
                <a:ext uri="{FF2B5EF4-FFF2-40B4-BE49-F238E27FC236}">
                  <a16:creationId xmlns:a16="http://schemas.microsoft.com/office/drawing/2014/main" id="{45C90A70-93C3-7F4B-9F1C-FF2DF967C586}"/>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9" name="椭圆 11">
              <a:extLst>
                <a:ext uri="{FF2B5EF4-FFF2-40B4-BE49-F238E27FC236}">
                  <a16:creationId xmlns:a16="http://schemas.microsoft.com/office/drawing/2014/main" id="{252A5B4E-A622-ED40-BA8F-6EC35F471F4A}"/>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50" name="组合 49">
            <a:extLst>
              <a:ext uri="{FF2B5EF4-FFF2-40B4-BE49-F238E27FC236}">
                <a16:creationId xmlns:a16="http://schemas.microsoft.com/office/drawing/2014/main" id="{2721FDDA-2565-714A-9BC2-26FB334E5B7B}"/>
              </a:ext>
            </a:extLst>
          </p:cNvPr>
          <p:cNvGrpSpPr>
            <a:grpSpLocks noChangeAspect="1"/>
          </p:cNvGrpSpPr>
          <p:nvPr/>
        </p:nvGrpSpPr>
        <p:grpSpPr>
          <a:xfrm rot="15729790" flipH="1">
            <a:off x="4392710" y="3596848"/>
            <a:ext cx="636689" cy="481949"/>
            <a:chOff x="3666211" y="1605713"/>
            <a:chExt cx="723471" cy="1103998"/>
          </a:xfrm>
        </p:grpSpPr>
        <p:sp>
          <p:nvSpPr>
            <p:cNvPr id="51" name="椭圆 13">
              <a:extLst>
                <a:ext uri="{FF2B5EF4-FFF2-40B4-BE49-F238E27FC236}">
                  <a16:creationId xmlns:a16="http://schemas.microsoft.com/office/drawing/2014/main" id="{D3551C55-1CE3-2C47-ADDC-1FC9150758B6}"/>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2" name="椭圆 11">
              <a:extLst>
                <a:ext uri="{FF2B5EF4-FFF2-40B4-BE49-F238E27FC236}">
                  <a16:creationId xmlns:a16="http://schemas.microsoft.com/office/drawing/2014/main" id="{36444A67-480A-4349-B8FC-B83DCF3D7CA4}"/>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53" name="组合 52">
            <a:extLst>
              <a:ext uri="{FF2B5EF4-FFF2-40B4-BE49-F238E27FC236}">
                <a16:creationId xmlns:a16="http://schemas.microsoft.com/office/drawing/2014/main" id="{07D6B622-1217-F148-8546-3D54C28C10F4}"/>
              </a:ext>
            </a:extLst>
          </p:cNvPr>
          <p:cNvGrpSpPr>
            <a:grpSpLocks noChangeAspect="1"/>
          </p:cNvGrpSpPr>
          <p:nvPr/>
        </p:nvGrpSpPr>
        <p:grpSpPr>
          <a:xfrm rot="10800000" flipH="1" flipV="1">
            <a:off x="4153454" y="3027065"/>
            <a:ext cx="565478" cy="649638"/>
            <a:chOff x="3363679" y="2878924"/>
            <a:chExt cx="705213" cy="774130"/>
          </a:xfrm>
        </p:grpSpPr>
        <p:sp>
          <p:nvSpPr>
            <p:cNvPr id="54" name="椭圆 13">
              <a:extLst>
                <a:ext uri="{FF2B5EF4-FFF2-40B4-BE49-F238E27FC236}">
                  <a16:creationId xmlns:a16="http://schemas.microsoft.com/office/drawing/2014/main" id="{53915806-5462-C942-8C63-173865E45122}"/>
                </a:ext>
              </a:extLst>
            </p:cNvPr>
            <p:cNvSpPr>
              <a:spLocks noChangeAspect="1"/>
            </p:cNvSpPr>
            <p:nvPr/>
          </p:nvSpPr>
          <p:spPr>
            <a:xfrm flipH="1" flipV="1">
              <a:off x="3363679" y="2878924"/>
              <a:ext cx="705213" cy="774130"/>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5" name="椭圆 11">
              <a:extLst>
                <a:ext uri="{FF2B5EF4-FFF2-40B4-BE49-F238E27FC236}">
                  <a16:creationId xmlns:a16="http://schemas.microsoft.com/office/drawing/2014/main" id="{276F1DBE-64B9-7B49-A2D5-6B77F0A0CB03}"/>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56" name="组合 55">
            <a:extLst>
              <a:ext uri="{FF2B5EF4-FFF2-40B4-BE49-F238E27FC236}">
                <a16:creationId xmlns:a16="http://schemas.microsoft.com/office/drawing/2014/main" id="{3DE58428-E0DB-6741-9AE6-8D2B1E6CF0E0}"/>
              </a:ext>
            </a:extLst>
          </p:cNvPr>
          <p:cNvGrpSpPr>
            <a:grpSpLocks noChangeAspect="1"/>
          </p:cNvGrpSpPr>
          <p:nvPr/>
        </p:nvGrpSpPr>
        <p:grpSpPr>
          <a:xfrm rot="2082920" flipV="1">
            <a:off x="5533640" y="2903861"/>
            <a:ext cx="389592" cy="512722"/>
            <a:chOff x="3683086" y="1611829"/>
            <a:chExt cx="720000" cy="947555"/>
          </a:xfrm>
        </p:grpSpPr>
        <p:sp>
          <p:nvSpPr>
            <p:cNvPr id="57" name="椭圆 13">
              <a:extLst>
                <a:ext uri="{FF2B5EF4-FFF2-40B4-BE49-F238E27FC236}">
                  <a16:creationId xmlns:a16="http://schemas.microsoft.com/office/drawing/2014/main" id="{A2867A4D-47DC-A848-9A10-CDCC4A3493B0}"/>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8" name="椭圆 11">
              <a:extLst>
                <a:ext uri="{FF2B5EF4-FFF2-40B4-BE49-F238E27FC236}">
                  <a16:creationId xmlns:a16="http://schemas.microsoft.com/office/drawing/2014/main" id="{C13A279B-8E83-F54B-A1B8-232365FBA2AB}"/>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59" name="组合 58">
            <a:extLst>
              <a:ext uri="{FF2B5EF4-FFF2-40B4-BE49-F238E27FC236}">
                <a16:creationId xmlns:a16="http://schemas.microsoft.com/office/drawing/2014/main" id="{82066676-BC6D-FD41-A699-01D997EDFCB9}"/>
              </a:ext>
            </a:extLst>
          </p:cNvPr>
          <p:cNvGrpSpPr>
            <a:grpSpLocks noChangeAspect="1"/>
          </p:cNvGrpSpPr>
          <p:nvPr/>
        </p:nvGrpSpPr>
        <p:grpSpPr>
          <a:xfrm rot="5659809" flipH="1">
            <a:off x="5047650" y="1837952"/>
            <a:ext cx="548923" cy="540836"/>
            <a:chOff x="4388992" y="2086636"/>
            <a:chExt cx="739801" cy="720000"/>
          </a:xfrm>
        </p:grpSpPr>
        <p:sp>
          <p:nvSpPr>
            <p:cNvPr id="60" name="椭圆 13">
              <a:extLst>
                <a:ext uri="{FF2B5EF4-FFF2-40B4-BE49-F238E27FC236}">
                  <a16:creationId xmlns:a16="http://schemas.microsoft.com/office/drawing/2014/main" id="{48D6675E-9AF5-4F44-B251-C82111A097F9}"/>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1" name="椭圆 11">
              <a:extLst>
                <a:ext uri="{FF2B5EF4-FFF2-40B4-BE49-F238E27FC236}">
                  <a16:creationId xmlns:a16="http://schemas.microsoft.com/office/drawing/2014/main" id="{069605E5-E3D5-D944-8F52-0312762639FB}"/>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62" name="组合 61">
            <a:extLst>
              <a:ext uri="{FF2B5EF4-FFF2-40B4-BE49-F238E27FC236}">
                <a16:creationId xmlns:a16="http://schemas.microsoft.com/office/drawing/2014/main" id="{80E8756E-ABF6-BC42-BD6A-52938F40C307}"/>
              </a:ext>
            </a:extLst>
          </p:cNvPr>
          <p:cNvGrpSpPr>
            <a:grpSpLocks noChangeAspect="1"/>
          </p:cNvGrpSpPr>
          <p:nvPr/>
        </p:nvGrpSpPr>
        <p:grpSpPr>
          <a:xfrm flipV="1">
            <a:off x="4760996" y="2278415"/>
            <a:ext cx="535091" cy="625299"/>
            <a:chOff x="3363680" y="2863000"/>
            <a:chExt cx="720000" cy="811142"/>
          </a:xfrm>
        </p:grpSpPr>
        <p:sp>
          <p:nvSpPr>
            <p:cNvPr id="63" name="椭圆 13">
              <a:extLst>
                <a:ext uri="{FF2B5EF4-FFF2-40B4-BE49-F238E27FC236}">
                  <a16:creationId xmlns:a16="http://schemas.microsoft.com/office/drawing/2014/main" id="{EDA43B24-E991-8E4E-B60C-E21D63958FDF}"/>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4" name="椭圆 11">
              <a:extLst>
                <a:ext uri="{FF2B5EF4-FFF2-40B4-BE49-F238E27FC236}">
                  <a16:creationId xmlns:a16="http://schemas.microsoft.com/office/drawing/2014/main" id="{F94E6205-46AA-6D47-908A-C9614CC96E33}"/>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65" name="组合 64">
            <a:extLst>
              <a:ext uri="{FF2B5EF4-FFF2-40B4-BE49-F238E27FC236}">
                <a16:creationId xmlns:a16="http://schemas.microsoft.com/office/drawing/2014/main" id="{DAF8BEF0-229F-B447-B978-67B425FA1DEF}"/>
              </a:ext>
            </a:extLst>
          </p:cNvPr>
          <p:cNvGrpSpPr>
            <a:grpSpLocks noChangeAspect="1"/>
          </p:cNvGrpSpPr>
          <p:nvPr/>
        </p:nvGrpSpPr>
        <p:grpSpPr>
          <a:xfrm rot="5704793" flipV="1">
            <a:off x="5534344" y="2470827"/>
            <a:ext cx="500617" cy="474329"/>
            <a:chOff x="3537402" y="3260658"/>
            <a:chExt cx="925186" cy="876604"/>
          </a:xfrm>
        </p:grpSpPr>
        <p:sp>
          <p:nvSpPr>
            <p:cNvPr id="66" name="椭圆 13">
              <a:extLst>
                <a:ext uri="{FF2B5EF4-FFF2-40B4-BE49-F238E27FC236}">
                  <a16:creationId xmlns:a16="http://schemas.microsoft.com/office/drawing/2014/main" id="{759E6A97-ADF3-F141-BFCC-F3E92D8E6895}"/>
                </a:ext>
              </a:extLst>
            </p:cNvPr>
            <p:cNvSpPr>
              <a:spLocks/>
            </p:cNvSpPr>
            <p:nvPr/>
          </p:nvSpPr>
          <p:spPr>
            <a:xfrm rot="4463438">
              <a:off x="3561693" y="3236367"/>
              <a:ext cx="876604" cy="925186"/>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7" name="椭圆 11">
              <a:extLst>
                <a:ext uri="{FF2B5EF4-FFF2-40B4-BE49-F238E27FC236}">
                  <a16:creationId xmlns:a16="http://schemas.microsoft.com/office/drawing/2014/main" id="{F2B95D61-F294-B64D-B367-FBB3816BFEAE}"/>
                </a:ext>
              </a:extLst>
            </p:cNvPr>
            <p:cNvSpPr>
              <a:spLocks/>
            </p:cNvSpPr>
            <p:nvPr/>
          </p:nvSpPr>
          <p:spPr>
            <a:xfrm rot="1234995">
              <a:off x="4006091" y="3632753"/>
              <a:ext cx="144000" cy="216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68" name="组合 67">
            <a:extLst>
              <a:ext uri="{FF2B5EF4-FFF2-40B4-BE49-F238E27FC236}">
                <a16:creationId xmlns:a16="http://schemas.microsoft.com/office/drawing/2014/main" id="{17456CF6-2257-064C-9034-4A7202F40722}"/>
              </a:ext>
            </a:extLst>
          </p:cNvPr>
          <p:cNvGrpSpPr>
            <a:grpSpLocks noChangeAspect="1"/>
          </p:cNvGrpSpPr>
          <p:nvPr/>
        </p:nvGrpSpPr>
        <p:grpSpPr>
          <a:xfrm rot="2097171" flipV="1">
            <a:off x="4644942" y="1576367"/>
            <a:ext cx="636689" cy="481949"/>
            <a:chOff x="3666211" y="1605713"/>
            <a:chExt cx="723471" cy="1103998"/>
          </a:xfrm>
        </p:grpSpPr>
        <p:sp>
          <p:nvSpPr>
            <p:cNvPr id="69" name="椭圆 13">
              <a:extLst>
                <a:ext uri="{FF2B5EF4-FFF2-40B4-BE49-F238E27FC236}">
                  <a16:creationId xmlns:a16="http://schemas.microsoft.com/office/drawing/2014/main" id="{88F8EE9D-7CDF-E54D-8B0E-20D5A68FCB63}"/>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70" name="椭圆 11">
              <a:extLst>
                <a:ext uri="{FF2B5EF4-FFF2-40B4-BE49-F238E27FC236}">
                  <a16:creationId xmlns:a16="http://schemas.microsoft.com/office/drawing/2014/main" id="{8B05E0AD-F67A-034E-9201-1883A5F6F1D8}"/>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71" name="组合 70">
            <a:extLst>
              <a:ext uri="{FF2B5EF4-FFF2-40B4-BE49-F238E27FC236}">
                <a16:creationId xmlns:a16="http://schemas.microsoft.com/office/drawing/2014/main" id="{CD6540A3-29AD-5348-94EC-875BFE6FC219}"/>
              </a:ext>
            </a:extLst>
          </p:cNvPr>
          <p:cNvGrpSpPr>
            <a:grpSpLocks noChangeAspect="1"/>
          </p:cNvGrpSpPr>
          <p:nvPr/>
        </p:nvGrpSpPr>
        <p:grpSpPr>
          <a:xfrm rot="8088599" flipH="1">
            <a:off x="5174894" y="2545514"/>
            <a:ext cx="473222" cy="540835"/>
            <a:chOff x="4388992" y="2086636"/>
            <a:chExt cx="739801" cy="720000"/>
          </a:xfrm>
        </p:grpSpPr>
        <p:sp>
          <p:nvSpPr>
            <p:cNvPr id="72" name="椭圆 13">
              <a:extLst>
                <a:ext uri="{FF2B5EF4-FFF2-40B4-BE49-F238E27FC236}">
                  <a16:creationId xmlns:a16="http://schemas.microsoft.com/office/drawing/2014/main" id="{F65A3FB6-87D1-C748-9379-7D66A14FD6F9}"/>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73" name="椭圆 11">
              <a:extLst>
                <a:ext uri="{FF2B5EF4-FFF2-40B4-BE49-F238E27FC236}">
                  <a16:creationId xmlns:a16="http://schemas.microsoft.com/office/drawing/2014/main" id="{06CB1AA9-A665-6D40-9EBE-D3383E21B4F1}"/>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74" name="组合 73">
            <a:extLst>
              <a:ext uri="{FF2B5EF4-FFF2-40B4-BE49-F238E27FC236}">
                <a16:creationId xmlns:a16="http://schemas.microsoft.com/office/drawing/2014/main" id="{695CE655-78EB-E94E-A4E3-A0424CBAFF47}"/>
              </a:ext>
            </a:extLst>
          </p:cNvPr>
          <p:cNvGrpSpPr>
            <a:grpSpLocks noChangeAspect="1"/>
          </p:cNvGrpSpPr>
          <p:nvPr/>
        </p:nvGrpSpPr>
        <p:grpSpPr>
          <a:xfrm rot="15729790" flipH="1">
            <a:off x="4938896" y="3038519"/>
            <a:ext cx="636689" cy="481949"/>
            <a:chOff x="3666211" y="1605713"/>
            <a:chExt cx="723471" cy="1103998"/>
          </a:xfrm>
        </p:grpSpPr>
        <p:sp>
          <p:nvSpPr>
            <p:cNvPr id="75" name="椭圆 13">
              <a:extLst>
                <a:ext uri="{FF2B5EF4-FFF2-40B4-BE49-F238E27FC236}">
                  <a16:creationId xmlns:a16="http://schemas.microsoft.com/office/drawing/2014/main" id="{26371A0B-E08A-1F4E-88E1-44A34B1E8D23}"/>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76" name="椭圆 11">
              <a:extLst>
                <a:ext uri="{FF2B5EF4-FFF2-40B4-BE49-F238E27FC236}">
                  <a16:creationId xmlns:a16="http://schemas.microsoft.com/office/drawing/2014/main" id="{EA42C7B7-D832-F441-8A64-5610E1DCF950}"/>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77" name="组合 76">
            <a:extLst>
              <a:ext uri="{FF2B5EF4-FFF2-40B4-BE49-F238E27FC236}">
                <a16:creationId xmlns:a16="http://schemas.microsoft.com/office/drawing/2014/main" id="{A468EA35-56C8-D342-82DF-85C48B404236}"/>
              </a:ext>
            </a:extLst>
          </p:cNvPr>
          <p:cNvGrpSpPr>
            <a:grpSpLocks noChangeAspect="1"/>
          </p:cNvGrpSpPr>
          <p:nvPr/>
        </p:nvGrpSpPr>
        <p:grpSpPr>
          <a:xfrm rot="10800000" flipH="1" flipV="1">
            <a:off x="4539326" y="2716126"/>
            <a:ext cx="565478" cy="649638"/>
            <a:chOff x="3363679" y="2878924"/>
            <a:chExt cx="705213" cy="774130"/>
          </a:xfrm>
        </p:grpSpPr>
        <p:sp>
          <p:nvSpPr>
            <p:cNvPr id="78" name="椭圆 13">
              <a:extLst>
                <a:ext uri="{FF2B5EF4-FFF2-40B4-BE49-F238E27FC236}">
                  <a16:creationId xmlns:a16="http://schemas.microsoft.com/office/drawing/2014/main" id="{E50CC152-80E0-644D-8D18-B1E4A6E01DCF}"/>
                </a:ext>
              </a:extLst>
            </p:cNvPr>
            <p:cNvSpPr>
              <a:spLocks noChangeAspect="1"/>
            </p:cNvSpPr>
            <p:nvPr/>
          </p:nvSpPr>
          <p:spPr>
            <a:xfrm flipH="1" flipV="1">
              <a:off x="3363679" y="2878924"/>
              <a:ext cx="705213" cy="774130"/>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79" name="椭圆 11">
              <a:extLst>
                <a:ext uri="{FF2B5EF4-FFF2-40B4-BE49-F238E27FC236}">
                  <a16:creationId xmlns:a16="http://schemas.microsoft.com/office/drawing/2014/main" id="{85CD2726-A682-3547-961B-D0A663D80889}"/>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0" name="组合 79">
            <a:extLst>
              <a:ext uri="{FF2B5EF4-FFF2-40B4-BE49-F238E27FC236}">
                <a16:creationId xmlns:a16="http://schemas.microsoft.com/office/drawing/2014/main" id="{64F60564-4552-7D4A-88CE-8F630AA208DD}"/>
              </a:ext>
            </a:extLst>
          </p:cNvPr>
          <p:cNvGrpSpPr>
            <a:grpSpLocks noChangeAspect="1"/>
          </p:cNvGrpSpPr>
          <p:nvPr/>
        </p:nvGrpSpPr>
        <p:grpSpPr>
          <a:xfrm rot="5400000" flipV="1">
            <a:off x="3912931" y="1578167"/>
            <a:ext cx="389590" cy="512719"/>
            <a:chOff x="3683086" y="1611829"/>
            <a:chExt cx="720000" cy="947555"/>
          </a:xfrm>
        </p:grpSpPr>
        <p:sp>
          <p:nvSpPr>
            <p:cNvPr id="81" name="椭圆 13">
              <a:extLst>
                <a:ext uri="{FF2B5EF4-FFF2-40B4-BE49-F238E27FC236}">
                  <a16:creationId xmlns:a16="http://schemas.microsoft.com/office/drawing/2014/main" id="{67B7968B-FB2A-E743-80D8-4108D85708CE}"/>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82" name="椭圆 11">
              <a:extLst>
                <a:ext uri="{FF2B5EF4-FFF2-40B4-BE49-F238E27FC236}">
                  <a16:creationId xmlns:a16="http://schemas.microsoft.com/office/drawing/2014/main" id="{647104B3-F1F6-844A-A8F6-C3331B28EFE7}"/>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3" name="组合 82">
            <a:extLst>
              <a:ext uri="{FF2B5EF4-FFF2-40B4-BE49-F238E27FC236}">
                <a16:creationId xmlns:a16="http://schemas.microsoft.com/office/drawing/2014/main" id="{687C4185-67C8-7945-94A1-854F596DE8E1}"/>
              </a:ext>
            </a:extLst>
          </p:cNvPr>
          <p:cNvGrpSpPr>
            <a:grpSpLocks noChangeAspect="1"/>
          </p:cNvGrpSpPr>
          <p:nvPr/>
        </p:nvGrpSpPr>
        <p:grpSpPr>
          <a:xfrm rot="5659809" flipH="1">
            <a:off x="4646121" y="2036154"/>
            <a:ext cx="548923" cy="540836"/>
            <a:chOff x="4388992" y="2086636"/>
            <a:chExt cx="739801" cy="720000"/>
          </a:xfrm>
        </p:grpSpPr>
        <p:sp>
          <p:nvSpPr>
            <p:cNvPr id="84" name="椭圆 13">
              <a:extLst>
                <a:ext uri="{FF2B5EF4-FFF2-40B4-BE49-F238E27FC236}">
                  <a16:creationId xmlns:a16="http://schemas.microsoft.com/office/drawing/2014/main" id="{AADD701C-2D29-9B43-9CD1-B5574F70F049}"/>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85" name="椭圆 11">
              <a:extLst>
                <a:ext uri="{FF2B5EF4-FFF2-40B4-BE49-F238E27FC236}">
                  <a16:creationId xmlns:a16="http://schemas.microsoft.com/office/drawing/2014/main" id="{7B67B8FE-4E66-444A-B1BD-D3D2FB7AA367}"/>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6" name="组合 85">
            <a:extLst>
              <a:ext uri="{FF2B5EF4-FFF2-40B4-BE49-F238E27FC236}">
                <a16:creationId xmlns:a16="http://schemas.microsoft.com/office/drawing/2014/main" id="{72FAAF97-CD3D-324E-83F9-182C6B554E5C}"/>
              </a:ext>
            </a:extLst>
          </p:cNvPr>
          <p:cNvGrpSpPr>
            <a:grpSpLocks noChangeAspect="1"/>
          </p:cNvGrpSpPr>
          <p:nvPr/>
        </p:nvGrpSpPr>
        <p:grpSpPr>
          <a:xfrm flipV="1">
            <a:off x="5227537" y="3297369"/>
            <a:ext cx="535091" cy="625299"/>
            <a:chOff x="3363680" y="2863000"/>
            <a:chExt cx="720000" cy="811142"/>
          </a:xfrm>
        </p:grpSpPr>
        <p:sp>
          <p:nvSpPr>
            <p:cNvPr id="87" name="椭圆 13">
              <a:extLst>
                <a:ext uri="{FF2B5EF4-FFF2-40B4-BE49-F238E27FC236}">
                  <a16:creationId xmlns:a16="http://schemas.microsoft.com/office/drawing/2014/main" id="{14089B74-09EE-A84B-8CF9-D7111E2654EE}"/>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88" name="椭圆 11">
              <a:extLst>
                <a:ext uri="{FF2B5EF4-FFF2-40B4-BE49-F238E27FC236}">
                  <a16:creationId xmlns:a16="http://schemas.microsoft.com/office/drawing/2014/main" id="{74EB65C2-EDF6-0A46-BF6D-1E520A9A34E7}"/>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9" name="组合 88">
            <a:extLst>
              <a:ext uri="{FF2B5EF4-FFF2-40B4-BE49-F238E27FC236}">
                <a16:creationId xmlns:a16="http://schemas.microsoft.com/office/drawing/2014/main" id="{75BD0DE2-94E6-7242-BEEF-1EC239C05DCA}"/>
              </a:ext>
            </a:extLst>
          </p:cNvPr>
          <p:cNvGrpSpPr>
            <a:grpSpLocks noChangeAspect="1"/>
          </p:cNvGrpSpPr>
          <p:nvPr/>
        </p:nvGrpSpPr>
        <p:grpSpPr>
          <a:xfrm flipV="1">
            <a:off x="4596906" y="3897907"/>
            <a:ext cx="500617" cy="474329"/>
            <a:chOff x="3537402" y="3260658"/>
            <a:chExt cx="925186" cy="876604"/>
          </a:xfrm>
        </p:grpSpPr>
        <p:sp>
          <p:nvSpPr>
            <p:cNvPr id="90" name="椭圆 13">
              <a:extLst>
                <a:ext uri="{FF2B5EF4-FFF2-40B4-BE49-F238E27FC236}">
                  <a16:creationId xmlns:a16="http://schemas.microsoft.com/office/drawing/2014/main" id="{D6128D58-A77B-F24E-9311-02EEFAE16253}"/>
                </a:ext>
              </a:extLst>
            </p:cNvPr>
            <p:cNvSpPr>
              <a:spLocks/>
            </p:cNvSpPr>
            <p:nvPr/>
          </p:nvSpPr>
          <p:spPr>
            <a:xfrm rot="4463438">
              <a:off x="3561693" y="3236367"/>
              <a:ext cx="876604" cy="925186"/>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91" name="椭圆 11">
              <a:extLst>
                <a:ext uri="{FF2B5EF4-FFF2-40B4-BE49-F238E27FC236}">
                  <a16:creationId xmlns:a16="http://schemas.microsoft.com/office/drawing/2014/main" id="{C3652C6D-7448-E148-A61D-E209BFA5DD12}"/>
                </a:ext>
              </a:extLst>
            </p:cNvPr>
            <p:cNvSpPr>
              <a:spLocks/>
            </p:cNvSpPr>
            <p:nvPr/>
          </p:nvSpPr>
          <p:spPr>
            <a:xfrm rot="1234995">
              <a:off x="4006091" y="3632753"/>
              <a:ext cx="144000" cy="216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92" name="组合 91">
            <a:extLst>
              <a:ext uri="{FF2B5EF4-FFF2-40B4-BE49-F238E27FC236}">
                <a16:creationId xmlns:a16="http://schemas.microsoft.com/office/drawing/2014/main" id="{C35AF16B-4ECB-174D-933F-F5CB2C37C139}"/>
              </a:ext>
            </a:extLst>
          </p:cNvPr>
          <p:cNvGrpSpPr>
            <a:grpSpLocks noChangeAspect="1"/>
          </p:cNvGrpSpPr>
          <p:nvPr/>
        </p:nvGrpSpPr>
        <p:grpSpPr>
          <a:xfrm rot="450939" flipV="1">
            <a:off x="4641383" y="3285564"/>
            <a:ext cx="636689" cy="481949"/>
            <a:chOff x="3666211" y="1605713"/>
            <a:chExt cx="723471" cy="1103998"/>
          </a:xfrm>
        </p:grpSpPr>
        <p:sp>
          <p:nvSpPr>
            <p:cNvPr id="93" name="椭圆 13">
              <a:extLst>
                <a:ext uri="{FF2B5EF4-FFF2-40B4-BE49-F238E27FC236}">
                  <a16:creationId xmlns:a16="http://schemas.microsoft.com/office/drawing/2014/main" id="{C14D2E7C-552C-D245-848D-C63944A6A0CE}"/>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94" name="椭圆 11">
              <a:extLst>
                <a:ext uri="{FF2B5EF4-FFF2-40B4-BE49-F238E27FC236}">
                  <a16:creationId xmlns:a16="http://schemas.microsoft.com/office/drawing/2014/main" id="{42B64EFC-E216-B44A-9125-7FB147C94274}"/>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95" name="组合 94">
            <a:extLst>
              <a:ext uri="{FF2B5EF4-FFF2-40B4-BE49-F238E27FC236}">
                <a16:creationId xmlns:a16="http://schemas.microsoft.com/office/drawing/2014/main" id="{EDC0010A-02D4-B944-A64B-F82EBFF256FD}"/>
              </a:ext>
            </a:extLst>
          </p:cNvPr>
          <p:cNvGrpSpPr>
            <a:grpSpLocks noChangeAspect="1"/>
          </p:cNvGrpSpPr>
          <p:nvPr/>
        </p:nvGrpSpPr>
        <p:grpSpPr>
          <a:xfrm rot="8088599" flipH="1">
            <a:off x="4985994" y="3565902"/>
            <a:ext cx="473222" cy="540835"/>
            <a:chOff x="4388992" y="2086636"/>
            <a:chExt cx="739801" cy="720000"/>
          </a:xfrm>
        </p:grpSpPr>
        <p:sp>
          <p:nvSpPr>
            <p:cNvPr id="96" name="椭圆 13">
              <a:extLst>
                <a:ext uri="{FF2B5EF4-FFF2-40B4-BE49-F238E27FC236}">
                  <a16:creationId xmlns:a16="http://schemas.microsoft.com/office/drawing/2014/main" id="{758FC96A-CDB1-C540-A78E-190BD9E7A117}"/>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97" name="椭圆 11">
              <a:extLst>
                <a:ext uri="{FF2B5EF4-FFF2-40B4-BE49-F238E27FC236}">
                  <a16:creationId xmlns:a16="http://schemas.microsoft.com/office/drawing/2014/main" id="{00B110A8-06B8-E644-A82E-F1CB5EA583B2}"/>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98" name="组合 97">
            <a:extLst>
              <a:ext uri="{FF2B5EF4-FFF2-40B4-BE49-F238E27FC236}">
                <a16:creationId xmlns:a16="http://schemas.microsoft.com/office/drawing/2014/main" id="{0D68276F-5BC5-0F49-9B06-CF228A79AB60}"/>
              </a:ext>
            </a:extLst>
          </p:cNvPr>
          <p:cNvGrpSpPr>
            <a:grpSpLocks noChangeAspect="1"/>
          </p:cNvGrpSpPr>
          <p:nvPr/>
        </p:nvGrpSpPr>
        <p:grpSpPr>
          <a:xfrm rot="15729790" flipH="1">
            <a:off x="5284298" y="2119472"/>
            <a:ext cx="636689" cy="481949"/>
            <a:chOff x="3666211" y="1605713"/>
            <a:chExt cx="723471" cy="1103998"/>
          </a:xfrm>
        </p:grpSpPr>
        <p:sp>
          <p:nvSpPr>
            <p:cNvPr id="99" name="椭圆 13">
              <a:extLst>
                <a:ext uri="{FF2B5EF4-FFF2-40B4-BE49-F238E27FC236}">
                  <a16:creationId xmlns:a16="http://schemas.microsoft.com/office/drawing/2014/main" id="{253CDC34-C442-BD49-B73C-C90058CEE02C}"/>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00" name="椭圆 11">
              <a:extLst>
                <a:ext uri="{FF2B5EF4-FFF2-40B4-BE49-F238E27FC236}">
                  <a16:creationId xmlns:a16="http://schemas.microsoft.com/office/drawing/2014/main" id="{79605CEB-DCD9-9347-9E2F-16C570D0E5D5}"/>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01" name="组合 100">
            <a:extLst>
              <a:ext uri="{FF2B5EF4-FFF2-40B4-BE49-F238E27FC236}">
                <a16:creationId xmlns:a16="http://schemas.microsoft.com/office/drawing/2014/main" id="{222A42A9-ED2D-4546-BB4B-A8063141E126}"/>
              </a:ext>
            </a:extLst>
          </p:cNvPr>
          <p:cNvGrpSpPr>
            <a:grpSpLocks noChangeAspect="1"/>
          </p:cNvGrpSpPr>
          <p:nvPr/>
        </p:nvGrpSpPr>
        <p:grpSpPr>
          <a:xfrm rot="6205585" flipH="1" flipV="1">
            <a:off x="3930988" y="3704437"/>
            <a:ext cx="565478" cy="649637"/>
            <a:chOff x="3363679" y="2878924"/>
            <a:chExt cx="705213" cy="774130"/>
          </a:xfrm>
        </p:grpSpPr>
        <p:sp>
          <p:nvSpPr>
            <p:cNvPr id="102" name="椭圆 13">
              <a:extLst>
                <a:ext uri="{FF2B5EF4-FFF2-40B4-BE49-F238E27FC236}">
                  <a16:creationId xmlns:a16="http://schemas.microsoft.com/office/drawing/2014/main" id="{5214A080-F23F-1148-9548-50670AD45BF7}"/>
                </a:ext>
              </a:extLst>
            </p:cNvPr>
            <p:cNvSpPr>
              <a:spLocks noChangeAspect="1"/>
            </p:cNvSpPr>
            <p:nvPr/>
          </p:nvSpPr>
          <p:spPr>
            <a:xfrm flipH="1" flipV="1">
              <a:off x="3363679" y="2878924"/>
              <a:ext cx="705213" cy="774130"/>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03" name="椭圆 11">
              <a:extLst>
                <a:ext uri="{FF2B5EF4-FFF2-40B4-BE49-F238E27FC236}">
                  <a16:creationId xmlns:a16="http://schemas.microsoft.com/office/drawing/2014/main" id="{B9929A68-19FE-A34F-AAFF-20D540EB0B8B}"/>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sp>
        <p:nvSpPr>
          <p:cNvPr id="105" name="矩形 104">
            <a:extLst>
              <a:ext uri="{FF2B5EF4-FFF2-40B4-BE49-F238E27FC236}">
                <a16:creationId xmlns:a16="http://schemas.microsoft.com/office/drawing/2014/main" id="{BE87A11E-EFD7-EA42-BF06-6465F3D38FCD}"/>
              </a:ext>
            </a:extLst>
          </p:cNvPr>
          <p:cNvSpPr/>
          <p:nvPr/>
        </p:nvSpPr>
        <p:spPr>
          <a:xfrm>
            <a:off x="310103" y="2663174"/>
            <a:ext cx="1800200" cy="523220"/>
          </a:xfrm>
          <a:prstGeom prst="rect">
            <a:avLst/>
          </a:prstGeom>
          <a:ln>
            <a:noFill/>
          </a:ln>
        </p:spPr>
        <p:txBody>
          <a:bodyPr wrap="square" rtlCol="0" anchor="ctr">
            <a:spAutoFit/>
          </a:bodyPr>
          <a:lstStyle/>
          <a:p>
            <a:pPr algn="r"/>
            <a:r>
              <a:rPr kumimoji="1" lang="zh-CN" altLang="en-US" sz="2800" dirty="0">
                <a:ea typeface="Microsoft YaHei" panose="020B0503020204020204" pitchFamily="34" charset="-122"/>
              </a:rPr>
              <a:t>桑葚胚</a:t>
            </a:r>
            <a:endParaRPr kumimoji="1" lang="en-US" altLang="zh-CN" sz="2800" dirty="0">
              <a:ea typeface="Microsoft YaHei" panose="020B0503020204020204" pitchFamily="34" charset="-122"/>
            </a:endParaRPr>
          </a:p>
        </p:txBody>
      </p:sp>
    </p:spTree>
    <p:extLst>
      <p:ext uri="{BB962C8B-B14F-4D97-AF65-F5344CB8AC3E}">
        <p14:creationId xmlns:p14="http://schemas.microsoft.com/office/powerpoint/2010/main" val="135969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8782A9C2-4BAD-A74B-AEE8-8F151A68938B}"/>
              </a:ext>
            </a:extLst>
          </p:cNvPr>
          <p:cNvSpPr>
            <a:spLocks noChangeAspect="1"/>
          </p:cNvSpPr>
          <p:nvPr/>
        </p:nvSpPr>
        <p:spPr>
          <a:xfrm>
            <a:off x="3042000" y="1394784"/>
            <a:ext cx="3060000" cy="3060000"/>
          </a:xfrm>
          <a:prstGeom prst="ellipse">
            <a:avLst/>
          </a:prstGeom>
          <a:gradFill flip="none" rotWithShape="1">
            <a:gsLst>
              <a:gs pos="98000">
                <a:schemeClr val="tx2">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2" name="内容占位符 1">
            <a:extLst>
              <a:ext uri="{FF2B5EF4-FFF2-40B4-BE49-F238E27FC236}">
                <a16:creationId xmlns:a16="http://schemas.microsoft.com/office/drawing/2014/main" id="{6007E3FA-0CE9-1143-9D01-C3488A1D1207}"/>
              </a:ext>
            </a:extLst>
          </p:cNvPr>
          <p:cNvSpPr>
            <a:spLocks noGrp="1" noChangeAspect="1"/>
          </p:cNvSpPr>
          <p:nvPr>
            <p:ph idx="1"/>
          </p:nvPr>
        </p:nvSpPr>
        <p:spPr>
          <a:xfrm>
            <a:off x="252000" y="4680000"/>
            <a:ext cx="8640000" cy="2240976"/>
          </a:xfrm>
        </p:spPr>
        <p:txBody>
          <a:bodyPr>
            <a:normAutofit/>
          </a:bodyPr>
          <a:lstStyle/>
          <a:p>
            <a:pPr>
              <a:lnSpc>
                <a:spcPct val="110000"/>
              </a:lnSpc>
            </a:pPr>
            <a:r>
              <a:rPr kumimoji="1" lang="zh-CN" altLang="en-US" dirty="0"/>
              <a:t>胚胎进一步发育，细胞逐渐分化。聚集在胚胎一端的细胞形成</a:t>
            </a:r>
            <a:r>
              <a:rPr kumimoji="1" lang="zh-CN" altLang="en-US" dirty="0">
                <a:solidFill>
                  <a:srgbClr val="C00000"/>
                </a:solidFill>
              </a:rPr>
              <a:t>内细胞团</a:t>
            </a:r>
            <a:r>
              <a:rPr kumimoji="1" lang="zh-CN" altLang="en-US" dirty="0"/>
              <a:t>，将来发育成胎儿的各种组织；而沿透明带内壁扩展和排列的细胞，称为</a:t>
            </a:r>
            <a:r>
              <a:rPr kumimoji="1" lang="zh-CN" altLang="en-US" dirty="0">
                <a:solidFill>
                  <a:srgbClr val="C00000"/>
                </a:solidFill>
              </a:rPr>
              <a:t>滋养层细胞</a:t>
            </a:r>
            <a:r>
              <a:rPr kumimoji="1" lang="zh-CN" altLang="en-US" dirty="0"/>
              <a:t>，它们将来发育成胎膜和胎盘。</a:t>
            </a:r>
          </a:p>
        </p:txBody>
      </p:sp>
      <p:sp>
        <p:nvSpPr>
          <p:cNvPr id="3" name="灯片编号占位符 2">
            <a:extLst>
              <a:ext uri="{FF2B5EF4-FFF2-40B4-BE49-F238E27FC236}">
                <a16:creationId xmlns:a16="http://schemas.microsoft.com/office/drawing/2014/main" id="{F870E25F-D6D8-0F48-B2CC-22F3F450F650}"/>
              </a:ext>
            </a:extLst>
          </p:cNvPr>
          <p:cNvSpPr>
            <a:spLocks noGrp="1" noChangeAspect="1"/>
          </p:cNvSpPr>
          <p:nvPr>
            <p:ph type="sldNum" sz="quarter" idx="12"/>
          </p:nvPr>
        </p:nvSpPr>
        <p:spPr/>
        <p:txBody>
          <a:bodyPr/>
          <a:lstStyle/>
          <a:p>
            <a:fld id="{B6F15528-21DE-4FAA-801E-634DDDAF4B2B}" type="slidenum">
              <a:rPr lang="en-US" smtClean="0"/>
              <a:pPr/>
              <a:t>24</a:t>
            </a:fld>
            <a:endParaRPr lang="en-US"/>
          </a:p>
        </p:txBody>
      </p:sp>
      <p:sp>
        <p:nvSpPr>
          <p:cNvPr id="4" name="文本占位符 3">
            <a:extLst>
              <a:ext uri="{FF2B5EF4-FFF2-40B4-BE49-F238E27FC236}">
                <a16:creationId xmlns:a16="http://schemas.microsoft.com/office/drawing/2014/main" id="{8D5D074D-C0AE-3C48-80A1-A1D6B40D9D68}"/>
              </a:ext>
            </a:extLst>
          </p:cNvPr>
          <p:cNvSpPr>
            <a:spLocks noGrp="1" noChangeAspect="1"/>
          </p:cNvSpPr>
          <p:nvPr>
            <p:ph type="body" sz="quarter" idx="19"/>
          </p:nvPr>
        </p:nvSpPr>
        <p:spPr/>
        <p:txBody>
          <a:bodyPr/>
          <a:lstStyle/>
          <a:p>
            <a:r>
              <a:rPr kumimoji="1" lang="en-US" altLang="zh-CN" dirty="0"/>
              <a:t>CH</a:t>
            </a:r>
            <a:r>
              <a:rPr kumimoji="1" lang="zh-CN" altLang="en-US" dirty="0"/>
              <a:t> </a:t>
            </a:r>
            <a:r>
              <a:rPr kumimoji="1" lang="en-US" altLang="zh-CN" dirty="0"/>
              <a:t>2.3.1.2</a:t>
            </a:r>
            <a:r>
              <a:rPr kumimoji="1" lang="zh-CN" altLang="en-US" dirty="0"/>
              <a:t> 胚胎早期发育</a:t>
            </a:r>
          </a:p>
        </p:txBody>
      </p:sp>
      <p:sp>
        <p:nvSpPr>
          <p:cNvPr id="6" name="椭圆 5">
            <a:extLst>
              <a:ext uri="{FF2B5EF4-FFF2-40B4-BE49-F238E27FC236}">
                <a16:creationId xmlns:a16="http://schemas.microsoft.com/office/drawing/2014/main" id="{7DC78D34-0512-E34C-98DD-0D162ECC3AC3}"/>
              </a:ext>
            </a:extLst>
          </p:cNvPr>
          <p:cNvSpPr>
            <a:spLocks noChangeAspect="1"/>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95000">
                <a:srgbClr val="F0F0F0"/>
              </a:gs>
            </a:gsLst>
            <a:path path="shape">
              <a:fillToRect l="50000" t="50000" r="50000" b="50000"/>
            </a:path>
            <a:tileRect/>
          </a:gra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nvGrpSpPr>
          <p:cNvPr id="7" name="组合 6">
            <a:extLst>
              <a:ext uri="{FF2B5EF4-FFF2-40B4-BE49-F238E27FC236}">
                <a16:creationId xmlns:a16="http://schemas.microsoft.com/office/drawing/2014/main" id="{2D992924-2AEA-214C-9338-7C2DBF3A995B}"/>
              </a:ext>
            </a:extLst>
          </p:cNvPr>
          <p:cNvGrpSpPr>
            <a:grpSpLocks noChangeAspect="1"/>
          </p:cNvGrpSpPr>
          <p:nvPr/>
        </p:nvGrpSpPr>
        <p:grpSpPr>
          <a:xfrm rot="2082920" flipV="1">
            <a:off x="3483764" y="1907118"/>
            <a:ext cx="389592" cy="512722"/>
            <a:chOff x="3683086" y="1611829"/>
            <a:chExt cx="720000" cy="947555"/>
          </a:xfrm>
        </p:grpSpPr>
        <p:sp>
          <p:nvSpPr>
            <p:cNvPr id="15" name="椭圆 13">
              <a:extLst>
                <a:ext uri="{FF2B5EF4-FFF2-40B4-BE49-F238E27FC236}">
                  <a16:creationId xmlns:a16="http://schemas.microsoft.com/office/drawing/2014/main" id="{04809CBC-A9AE-D64D-87D3-BFFCB7E95410}"/>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 name="椭圆 11">
              <a:extLst>
                <a:ext uri="{FF2B5EF4-FFF2-40B4-BE49-F238E27FC236}">
                  <a16:creationId xmlns:a16="http://schemas.microsoft.com/office/drawing/2014/main" id="{C6BE3909-579E-CB48-889F-AC040FD9EB75}"/>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 name="组合 7">
            <a:extLst>
              <a:ext uri="{FF2B5EF4-FFF2-40B4-BE49-F238E27FC236}">
                <a16:creationId xmlns:a16="http://schemas.microsoft.com/office/drawing/2014/main" id="{E24018AF-BBCA-4843-BF5D-01479D26FB37}"/>
              </a:ext>
            </a:extLst>
          </p:cNvPr>
          <p:cNvGrpSpPr>
            <a:grpSpLocks noChangeAspect="1"/>
          </p:cNvGrpSpPr>
          <p:nvPr/>
        </p:nvGrpSpPr>
        <p:grpSpPr>
          <a:xfrm flipV="1">
            <a:off x="3167875" y="2730966"/>
            <a:ext cx="535091" cy="625299"/>
            <a:chOff x="3363680" y="2863000"/>
            <a:chExt cx="720000" cy="811142"/>
          </a:xfrm>
        </p:grpSpPr>
        <p:sp>
          <p:nvSpPr>
            <p:cNvPr id="13" name="椭圆 13">
              <a:extLst>
                <a:ext uri="{FF2B5EF4-FFF2-40B4-BE49-F238E27FC236}">
                  <a16:creationId xmlns:a16="http://schemas.microsoft.com/office/drawing/2014/main" id="{0DFD52B1-170A-2346-A26E-5F77A0DF2948}"/>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8" name="椭圆 11">
              <a:extLst>
                <a:ext uri="{FF2B5EF4-FFF2-40B4-BE49-F238E27FC236}">
                  <a16:creationId xmlns:a16="http://schemas.microsoft.com/office/drawing/2014/main" id="{1EE7835F-A01F-9547-A21A-33A5F4681C08}"/>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0" name="组合 19">
            <a:extLst>
              <a:ext uri="{FF2B5EF4-FFF2-40B4-BE49-F238E27FC236}">
                <a16:creationId xmlns:a16="http://schemas.microsoft.com/office/drawing/2014/main" id="{2190F6C7-7CC2-0D41-9F90-5C8E4EE4622E}"/>
              </a:ext>
            </a:extLst>
          </p:cNvPr>
          <p:cNvGrpSpPr>
            <a:grpSpLocks noChangeAspect="1"/>
          </p:cNvGrpSpPr>
          <p:nvPr/>
        </p:nvGrpSpPr>
        <p:grpSpPr>
          <a:xfrm rot="7917760" flipV="1">
            <a:off x="3118182" y="2310067"/>
            <a:ext cx="636689" cy="481949"/>
            <a:chOff x="3666211" y="1605713"/>
            <a:chExt cx="723471" cy="1103998"/>
          </a:xfrm>
        </p:grpSpPr>
        <p:sp>
          <p:nvSpPr>
            <p:cNvPr id="21" name="椭圆 13">
              <a:extLst>
                <a:ext uri="{FF2B5EF4-FFF2-40B4-BE49-F238E27FC236}">
                  <a16:creationId xmlns:a16="http://schemas.microsoft.com/office/drawing/2014/main" id="{3219832E-09BA-E341-A086-598D63852DC3}"/>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2" name="椭圆 11">
              <a:extLst>
                <a:ext uri="{FF2B5EF4-FFF2-40B4-BE49-F238E27FC236}">
                  <a16:creationId xmlns:a16="http://schemas.microsoft.com/office/drawing/2014/main" id="{A5B5DB50-BBF3-614A-BB02-E99D1B3A1FF7}"/>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6" name="组合 25">
            <a:extLst>
              <a:ext uri="{FF2B5EF4-FFF2-40B4-BE49-F238E27FC236}">
                <a16:creationId xmlns:a16="http://schemas.microsoft.com/office/drawing/2014/main" id="{3B7C440D-7D60-F74C-BD28-127DD9FA96E3}"/>
              </a:ext>
            </a:extLst>
          </p:cNvPr>
          <p:cNvGrpSpPr>
            <a:grpSpLocks noChangeAspect="1"/>
          </p:cNvGrpSpPr>
          <p:nvPr/>
        </p:nvGrpSpPr>
        <p:grpSpPr>
          <a:xfrm rot="8088599" flipH="1">
            <a:off x="3323102" y="3177221"/>
            <a:ext cx="473222" cy="540835"/>
            <a:chOff x="4388992" y="2086636"/>
            <a:chExt cx="739801" cy="720000"/>
          </a:xfrm>
        </p:grpSpPr>
        <p:sp>
          <p:nvSpPr>
            <p:cNvPr id="27" name="椭圆 13">
              <a:extLst>
                <a:ext uri="{FF2B5EF4-FFF2-40B4-BE49-F238E27FC236}">
                  <a16:creationId xmlns:a16="http://schemas.microsoft.com/office/drawing/2014/main" id="{B6F3A69C-DC7C-2348-8BBD-493CF56401D3}"/>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8" name="椭圆 11">
              <a:extLst>
                <a:ext uri="{FF2B5EF4-FFF2-40B4-BE49-F238E27FC236}">
                  <a16:creationId xmlns:a16="http://schemas.microsoft.com/office/drawing/2014/main" id="{C972DC59-F44A-FB4D-8C2C-3803B4517B10}"/>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3" name="组合 22">
            <a:extLst>
              <a:ext uri="{FF2B5EF4-FFF2-40B4-BE49-F238E27FC236}">
                <a16:creationId xmlns:a16="http://schemas.microsoft.com/office/drawing/2014/main" id="{9B00CFFB-1C8A-4542-86FD-71282B213AA3}"/>
              </a:ext>
            </a:extLst>
          </p:cNvPr>
          <p:cNvGrpSpPr>
            <a:grpSpLocks noChangeAspect="1"/>
          </p:cNvGrpSpPr>
          <p:nvPr/>
        </p:nvGrpSpPr>
        <p:grpSpPr>
          <a:xfrm rot="10800000" flipH="1" flipV="1">
            <a:off x="3531539" y="3459359"/>
            <a:ext cx="565478" cy="649638"/>
            <a:chOff x="3363679" y="2878924"/>
            <a:chExt cx="705213" cy="774130"/>
          </a:xfrm>
        </p:grpSpPr>
        <p:sp>
          <p:nvSpPr>
            <p:cNvPr id="24" name="椭圆 13">
              <a:extLst>
                <a:ext uri="{FF2B5EF4-FFF2-40B4-BE49-F238E27FC236}">
                  <a16:creationId xmlns:a16="http://schemas.microsoft.com/office/drawing/2014/main" id="{1334F004-7044-F649-97EA-8133C7589053}"/>
                </a:ext>
              </a:extLst>
            </p:cNvPr>
            <p:cNvSpPr>
              <a:spLocks noChangeAspect="1"/>
            </p:cNvSpPr>
            <p:nvPr/>
          </p:nvSpPr>
          <p:spPr>
            <a:xfrm flipH="1" flipV="1">
              <a:off x="3363679" y="2878924"/>
              <a:ext cx="705213" cy="774130"/>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5" name="椭圆 11">
              <a:extLst>
                <a:ext uri="{FF2B5EF4-FFF2-40B4-BE49-F238E27FC236}">
                  <a16:creationId xmlns:a16="http://schemas.microsoft.com/office/drawing/2014/main" id="{5679DD67-9247-4C49-9B21-73BF005D13E9}"/>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32" name="组合 31">
            <a:extLst>
              <a:ext uri="{FF2B5EF4-FFF2-40B4-BE49-F238E27FC236}">
                <a16:creationId xmlns:a16="http://schemas.microsoft.com/office/drawing/2014/main" id="{C219D822-8AC1-9F47-83E5-A7018EFBB3B1}"/>
              </a:ext>
            </a:extLst>
          </p:cNvPr>
          <p:cNvGrpSpPr>
            <a:grpSpLocks noChangeAspect="1"/>
          </p:cNvGrpSpPr>
          <p:nvPr/>
        </p:nvGrpSpPr>
        <p:grpSpPr>
          <a:xfrm rot="7616617" flipV="1">
            <a:off x="4336439" y="1405387"/>
            <a:ext cx="389592" cy="512722"/>
            <a:chOff x="3683086" y="1611829"/>
            <a:chExt cx="720000" cy="947555"/>
          </a:xfrm>
        </p:grpSpPr>
        <p:sp>
          <p:nvSpPr>
            <p:cNvPr id="33" name="椭圆 13">
              <a:extLst>
                <a:ext uri="{FF2B5EF4-FFF2-40B4-BE49-F238E27FC236}">
                  <a16:creationId xmlns:a16="http://schemas.microsoft.com/office/drawing/2014/main" id="{8FF37768-8BF6-D04B-A21F-0427BB87F4DE}"/>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4" name="椭圆 11">
              <a:extLst>
                <a:ext uri="{FF2B5EF4-FFF2-40B4-BE49-F238E27FC236}">
                  <a16:creationId xmlns:a16="http://schemas.microsoft.com/office/drawing/2014/main" id="{1D8A4BC6-11DF-0E4C-A28C-54AAD7512034}"/>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56" name="组合 55">
            <a:extLst>
              <a:ext uri="{FF2B5EF4-FFF2-40B4-BE49-F238E27FC236}">
                <a16:creationId xmlns:a16="http://schemas.microsoft.com/office/drawing/2014/main" id="{3DE58428-E0DB-6741-9AE6-8D2B1E6CF0E0}"/>
              </a:ext>
            </a:extLst>
          </p:cNvPr>
          <p:cNvGrpSpPr>
            <a:grpSpLocks noChangeAspect="1"/>
          </p:cNvGrpSpPr>
          <p:nvPr/>
        </p:nvGrpSpPr>
        <p:grpSpPr>
          <a:xfrm rot="2082920" flipV="1">
            <a:off x="5533640" y="2903861"/>
            <a:ext cx="389592" cy="512722"/>
            <a:chOff x="3683086" y="1611829"/>
            <a:chExt cx="720000" cy="947555"/>
          </a:xfrm>
        </p:grpSpPr>
        <p:sp>
          <p:nvSpPr>
            <p:cNvPr id="57" name="椭圆 13">
              <a:extLst>
                <a:ext uri="{FF2B5EF4-FFF2-40B4-BE49-F238E27FC236}">
                  <a16:creationId xmlns:a16="http://schemas.microsoft.com/office/drawing/2014/main" id="{A2867A4D-47DC-A848-9A10-CDCC4A3493B0}"/>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8" name="椭圆 11">
              <a:extLst>
                <a:ext uri="{FF2B5EF4-FFF2-40B4-BE49-F238E27FC236}">
                  <a16:creationId xmlns:a16="http://schemas.microsoft.com/office/drawing/2014/main" id="{C13A279B-8E83-F54B-A1B8-232365FBA2AB}"/>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59" name="组合 58">
            <a:extLst>
              <a:ext uri="{FF2B5EF4-FFF2-40B4-BE49-F238E27FC236}">
                <a16:creationId xmlns:a16="http://schemas.microsoft.com/office/drawing/2014/main" id="{82066676-BC6D-FD41-A699-01D997EDFCB9}"/>
              </a:ext>
            </a:extLst>
          </p:cNvPr>
          <p:cNvGrpSpPr>
            <a:grpSpLocks noChangeAspect="1"/>
          </p:cNvGrpSpPr>
          <p:nvPr/>
        </p:nvGrpSpPr>
        <p:grpSpPr>
          <a:xfrm rot="5659809" flipH="1">
            <a:off x="5047650" y="1837952"/>
            <a:ext cx="548923" cy="540836"/>
            <a:chOff x="4388992" y="2086636"/>
            <a:chExt cx="739801" cy="720000"/>
          </a:xfrm>
        </p:grpSpPr>
        <p:sp>
          <p:nvSpPr>
            <p:cNvPr id="60" name="椭圆 13">
              <a:extLst>
                <a:ext uri="{FF2B5EF4-FFF2-40B4-BE49-F238E27FC236}">
                  <a16:creationId xmlns:a16="http://schemas.microsoft.com/office/drawing/2014/main" id="{48D6675E-9AF5-4F44-B251-C82111A097F9}"/>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1" name="椭圆 11">
              <a:extLst>
                <a:ext uri="{FF2B5EF4-FFF2-40B4-BE49-F238E27FC236}">
                  <a16:creationId xmlns:a16="http://schemas.microsoft.com/office/drawing/2014/main" id="{069605E5-E3D5-D944-8F52-0312762639FB}"/>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65" name="组合 64">
            <a:extLst>
              <a:ext uri="{FF2B5EF4-FFF2-40B4-BE49-F238E27FC236}">
                <a16:creationId xmlns:a16="http://schemas.microsoft.com/office/drawing/2014/main" id="{DAF8BEF0-229F-B447-B978-67B425FA1DEF}"/>
              </a:ext>
            </a:extLst>
          </p:cNvPr>
          <p:cNvGrpSpPr>
            <a:grpSpLocks noChangeAspect="1"/>
          </p:cNvGrpSpPr>
          <p:nvPr/>
        </p:nvGrpSpPr>
        <p:grpSpPr>
          <a:xfrm rot="5704793" flipV="1">
            <a:off x="5534344" y="2470827"/>
            <a:ext cx="500617" cy="474329"/>
            <a:chOff x="3537402" y="3260658"/>
            <a:chExt cx="925186" cy="876604"/>
          </a:xfrm>
        </p:grpSpPr>
        <p:sp>
          <p:nvSpPr>
            <p:cNvPr id="66" name="椭圆 13">
              <a:extLst>
                <a:ext uri="{FF2B5EF4-FFF2-40B4-BE49-F238E27FC236}">
                  <a16:creationId xmlns:a16="http://schemas.microsoft.com/office/drawing/2014/main" id="{759E6A97-ADF3-F141-BFCC-F3E92D8E6895}"/>
                </a:ext>
              </a:extLst>
            </p:cNvPr>
            <p:cNvSpPr>
              <a:spLocks/>
            </p:cNvSpPr>
            <p:nvPr/>
          </p:nvSpPr>
          <p:spPr>
            <a:xfrm rot="4463438">
              <a:off x="3561693" y="3236367"/>
              <a:ext cx="876604" cy="925186"/>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7" name="椭圆 11">
              <a:extLst>
                <a:ext uri="{FF2B5EF4-FFF2-40B4-BE49-F238E27FC236}">
                  <a16:creationId xmlns:a16="http://schemas.microsoft.com/office/drawing/2014/main" id="{F2B95D61-F294-B64D-B367-FBB3816BFEAE}"/>
                </a:ext>
              </a:extLst>
            </p:cNvPr>
            <p:cNvSpPr>
              <a:spLocks/>
            </p:cNvSpPr>
            <p:nvPr/>
          </p:nvSpPr>
          <p:spPr>
            <a:xfrm rot="1234995">
              <a:off x="4006091" y="3632753"/>
              <a:ext cx="144000" cy="216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68" name="组合 67">
            <a:extLst>
              <a:ext uri="{FF2B5EF4-FFF2-40B4-BE49-F238E27FC236}">
                <a16:creationId xmlns:a16="http://schemas.microsoft.com/office/drawing/2014/main" id="{17456CF6-2257-064C-9034-4A7202F40722}"/>
              </a:ext>
            </a:extLst>
          </p:cNvPr>
          <p:cNvGrpSpPr>
            <a:grpSpLocks noChangeAspect="1"/>
          </p:cNvGrpSpPr>
          <p:nvPr/>
        </p:nvGrpSpPr>
        <p:grpSpPr>
          <a:xfrm rot="2097171" flipV="1">
            <a:off x="4644942" y="1576367"/>
            <a:ext cx="636689" cy="481949"/>
            <a:chOff x="3666211" y="1605713"/>
            <a:chExt cx="723471" cy="1103998"/>
          </a:xfrm>
        </p:grpSpPr>
        <p:sp>
          <p:nvSpPr>
            <p:cNvPr id="69" name="椭圆 13">
              <a:extLst>
                <a:ext uri="{FF2B5EF4-FFF2-40B4-BE49-F238E27FC236}">
                  <a16:creationId xmlns:a16="http://schemas.microsoft.com/office/drawing/2014/main" id="{88F8EE9D-7CDF-E54D-8B0E-20D5A68FCB63}"/>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70" name="椭圆 11">
              <a:extLst>
                <a:ext uri="{FF2B5EF4-FFF2-40B4-BE49-F238E27FC236}">
                  <a16:creationId xmlns:a16="http://schemas.microsoft.com/office/drawing/2014/main" id="{8B05E0AD-F67A-034E-9201-1883A5F6F1D8}"/>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0" name="组合 79">
            <a:extLst>
              <a:ext uri="{FF2B5EF4-FFF2-40B4-BE49-F238E27FC236}">
                <a16:creationId xmlns:a16="http://schemas.microsoft.com/office/drawing/2014/main" id="{64F60564-4552-7D4A-88CE-8F630AA208DD}"/>
              </a:ext>
            </a:extLst>
          </p:cNvPr>
          <p:cNvGrpSpPr>
            <a:grpSpLocks noChangeAspect="1"/>
          </p:cNvGrpSpPr>
          <p:nvPr/>
        </p:nvGrpSpPr>
        <p:grpSpPr>
          <a:xfrm rot="5400000" flipV="1">
            <a:off x="3912931" y="1578167"/>
            <a:ext cx="389590" cy="512719"/>
            <a:chOff x="3683086" y="1611829"/>
            <a:chExt cx="720000" cy="947555"/>
          </a:xfrm>
        </p:grpSpPr>
        <p:sp>
          <p:nvSpPr>
            <p:cNvPr id="81" name="椭圆 13">
              <a:extLst>
                <a:ext uri="{FF2B5EF4-FFF2-40B4-BE49-F238E27FC236}">
                  <a16:creationId xmlns:a16="http://schemas.microsoft.com/office/drawing/2014/main" id="{67B7968B-FB2A-E743-80D8-4108D85708CE}"/>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82" name="椭圆 11">
              <a:extLst>
                <a:ext uri="{FF2B5EF4-FFF2-40B4-BE49-F238E27FC236}">
                  <a16:creationId xmlns:a16="http://schemas.microsoft.com/office/drawing/2014/main" id="{647104B3-F1F6-844A-A8F6-C3331B28EFE7}"/>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6" name="组合 85">
            <a:extLst>
              <a:ext uri="{FF2B5EF4-FFF2-40B4-BE49-F238E27FC236}">
                <a16:creationId xmlns:a16="http://schemas.microsoft.com/office/drawing/2014/main" id="{72FAAF97-CD3D-324E-83F9-182C6B554E5C}"/>
              </a:ext>
            </a:extLst>
          </p:cNvPr>
          <p:cNvGrpSpPr>
            <a:grpSpLocks noChangeAspect="1"/>
          </p:cNvGrpSpPr>
          <p:nvPr/>
        </p:nvGrpSpPr>
        <p:grpSpPr>
          <a:xfrm flipV="1">
            <a:off x="5227537" y="3297369"/>
            <a:ext cx="535091" cy="625299"/>
            <a:chOff x="3363680" y="2863000"/>
            <a:chExt cx="720000" cy="811142"/>
          </a:xfrm>
        </p:grpSpPr>
        <p:sp>
          <p:nvSpPr>
            <p:cNvPr id="87" name="椭圆 13">
              <a:extLst>
                <a:ext uri="{FF2B5EF4-FFF2-40B4-BE49-F238E27FC236}">
                  <a16:creationId xmlns:a16="http://schemas.microsoft.com/office/drawing/2014/main" id="{14089B74-09EE-A84B-8CF9-D7111E2654EE}"/>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88" name="椭圆 11">
              <a:extLst>
                <a:ext uri="{FF2B5EF4-FFF2-40B4-BE49-F238E27FC236}">
                  <a16:creationId xmlns:a16="http://schemas.microsoft.com/office/drawing/2014/main" id="{74EB65C2-EDF6-0A46-BF6D-1E520A9A34E7}"/>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9" name="组合 88">
            <a:extLst>
              <a:ext uri="{FF2B5EF4-FFF2-40B4-BE49-F238E27FC236}">
                <a16:creationId xmlns:a16="http://schemas.microsoft.com/office/drawing/2014/main" id="{75BD0DE2-94E6-7242-BEEF-1EC239C05DCA}"/>
              </a:ext>
            </a:extLst>
          </p:cNvPr>
          <p:cNvGrpSpPr>
            <a:grpSpLocks noChangeAspect="1"/>
          </p:cNvGrpSpPr>
          <p:nvPr/>
        </p:nvGrpSpPr>
        <p:grpSpPr>
          <a:xfrm flipV="1">
            <a:off x="4596906" y="3897907"/>
            <a:ext cx="500617" cy="474329"/>
            <a:chOff x="3537402" y="3260658"/>
            <a:chExt cx="925186" cy="876604"/>
          </a:xfrm>
        </p:grpSpPr>
        <p:sp>
          <p:nvSpPr>
            <p:cNvPr id="90" name="椭圆 13">
              <a:extLst>
                <a:ext uri="{FF2B5EF4-FFF2-40B4-BE49-F238E27FC236}">
                  <a16:creationId xmlns:a16="http://schemas.microsoft.com/office/drawing/2014/main" id="{D6128D58-A77B-F24E-9311-02EEFAE16253}"/>
                </a:ext>
              </a:extLst>
            </p:cNvPr>
            <p:cNvSpPr>
              <a:spLocks/>
            </p:cNvSpPr>
            <p:nvPr/>
          </p:nvSpPr>
          <p:spPr>
            <a:xfrm rot="4463438">
              <a:off x="3561693" y="3236367"/>
              <a:ext cx="876604" cy="925186"/>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91" name="椭圆 11">
              <a:extLst>
                <a:ext uri="{FF2B5EF4-FFF2-40B4-BE49-F238E27FC236}">
                  <a16:creationId xmlns:a16="http://schemas.microsoft.com/office/drawing/2014/main" id="{C3652C6D-7448-E148-A61D-E209BFA5DD12}"/>
                </a:ext>
              </a:extLst>
            </p:cNvPr>
            <p:cNvSpPr>
              <a:spLocks/>
            </p:cNvSpPr>
            <p:nvPr/>
          </p:nvSpPr>
          <p:spPr>
            <a:xfrm rot="1234995">
              <a:off x="4006091" y="3632753"/>
              <a:ext cx="144000" cy="216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95" name="组合 94">
            <a:extLst>
              <a:ext uri="{FF2B5EF4-FFF2-40B4-BE49-F238E27FC236}">
                <a16:creationId xmlns:a16="http://schemas.microsoft.com/office/drawing/2014/main" id="{EDC0010A-02D4-B944-A64B-F82EBFF256FD}"/>
              </a:ext>
            </a:extLst>
          </p:cNvPr>
          <p:cNvGrpSpPr>
            <a:grpSpLocks noChangeAspect="1"/>
          </p:cNvGrpSpPr>
          <p:nvPr/>
        </p:nvGrpSpPr>
        <p:grpSpPr>
          <a:xfrm rot="8088599" flipH="1">
            <a:off x="4985994" y="3565902"/>
            <a:ext cx="473222" cy="540835"/>
            <a:chOff x="4388992" y="2086636"/>
            <a:chExt cx="739801" cy="720000"/>
          </a:xfrm>
        </p:grpSpPr>
        <p:sp>
          <p:nvSpPr>
            <p:cNvPr id="96" name="椭圆 13">
              <a:extLst>
                <a:ext uri="{FF2B5EF4-FFF2-40B4-BE49-F238E27FC236}">
                  <a16:creationId xmlns:a16="http://schemas.microsoft.com/office/drawing/2014/main" id="{758FC96A-CDB1-C540-A78E-190BD9E7A117}"/>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97" name="椭圆 11">
              <a:extLst>
                <a:ext uri="{FF2B5EF4-FFF2-40B4-BE49-F238E27FC236}">
                  <a16:creationId xmlns:a16="http://schemas.microsoft.com/office/drawing/2014/main" id="{00B110A8-06B8-E644-A82E-F1CB5EA583B2}"/>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98" name="组合 97">
            <a:extLst>
              <a:ext uri="{FF2B5EF4-FFF2-40B4-BE49-F238E27FC236}">
                <a16:creationId xmlns:a16="http://schemas.microsoft.com/office/drawing/2014/main" id="{0D68276F-5BC5-0F49-9B06-CF228A79AB60}"/>
              </a:ext>
            </a:extLst>
          </p:cNvPr>
          <p:cNvGrpSpPr>
            <a:grpSpLocks noChangeAspect="1"/>
          </p:cNvGrpSpPr>
          <p:nvPr/>
        </p:nvGrpSpPr>
        <p:grpSpPr>
          <a:xfrm rot="15729790" flipH="1">
            <a:off x="5284298" y="2119472"/>
            <a:ext cx="636689" cy="481949"/>
            <a:chOff x="3666211" y="1605713"/>
            <a:chExt cx="723471" cy="1103998"/>
          </a:xfrm>
        </p:grpSpPr>
        <p:sp>
          <p:nvSpPr>
            <p:cNvPr id="99" name="椭圆 13">
              <a:extLst>
                <a:ext uri="{FF2B5EF4-FFF2-40B4-BE49-F238E27FC236}">
                  <a16:creationId xmlns:a16="http://schemas.microsoft.com/office/drawing/2014/main" id="{253CDC34-C442-BD49-B73C-C90058CEE02C}"/>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00" name="椭圆 11">
              <a:extLst>
                <a:ext uri="{FF2B5EF4-FFF2-40B4-BE49-F238E27FC236}">
                  <a16:creationId xmlns:a16="http://schemas.microsoft.com/office/drawing/2014/main" id="{79605CEB-DCD9-9347-9E2F-16C570D0E5D5}"/>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01" name="组合 100">
            <a:extLst>
              <a:ext uri="{FF2B5EF4-FFF2-40B4-BE49-F238E27FC236}">
                <a16:creationId xmlns:a16="http://schemas.microsoft.com/office/drawing/2014/main" id="{222A42A9-ED2D-4546-BB4B-A8063141E126}"/>
              </a:ext>
            </a:extLst>
          </p:cNvPr>
          <p:cNvGrpSpPr>
            <a:grpSpLocks noChangeAspect="1"/>
          </p:cNvGrpSpPr>
          <p:nvPr/>
        </p:nvGrpSpPr>
        <p:grpSpPr>
          <a:xfrm rot="6205585" flipH="1" flipV="1">
            <a:off x="3930988" y="3704437"/>
            <a:ext cx="565478" cy="649637"/>
            <a:chOff x="3363679" y="2878924"/>
            <a:chExt cx="705213" cy="774130"/>
          </a:xfrm>
        </p:grpSpPr>
        <p:sp>
          <p:nvSpPr>
            <p:cNvPr id="102" name="椭圆 13">
              <a:extLst>
                <a:ext uri="{FF2B5EF4-FFF2-40B4-BE49-F238E27FC236}">
                  <a16:creationId xmlns:a16="http://schemas.microsoft.com/office/drawing/2014/main" id="{5214A080-F23F-1148-9548-50670AD45BF7}"/>
                </a:ext>
              </a:extLst>
            </p:cNvPr>
            <p:cNvSpPr>
              <a:spLocks noChangeAspect="1"/>
            </p:cNvSpPr>
            <p:nvPr/>
          </p:nvSpPr>
          <p:spPr>
            <a:xfrm flipH="1" flipV="1">
              <a:off x="3363679" y="2878924"/>
              <a:ext cx="705213" cy="774130"/>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03" name="椭圆 11">
              <a:extLst>
                <a:ext uri="{FF2B5EF4-FFF2-40B4-BE49-F238E27FC236}">
                  <a16:creationId xmlns:a16="http://schemas.microsoft.com/office/drawing/2014/main" id="{B9929A68-19FE-A34F-AAFF-20D540EB0B8B}"/>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sp>
        <p:nvSpPr>
          <p:cNvPr id="105" name="矩形 104">
            <a:extLst>
              <a:ext uri="{FF2B5EF4-FFF2-40B4-BE49-F238E27FC236}">
                <a16:creationId xmlns:a16="http://schemas.microsoft.com/office/drawing/2014/main" id="{BE87A11E-EFD7-EA42-BF06-6465F3D38FCD}"/>
              </a:ext>
            </a:extLst>
          </p:cNvPr>
          <p:cNvSpPr/>
          <p:nvPr/>
        </p:nvSpPr>
        <p:spPr>
          <a:xfrm>
            <a:off x="310103" y="2663174"/>
            <a:ext cx="1800200" cy="523220"/>
          </a:xfrm>
          <a:prstGeom prst="rect">
            <a:avLst/>
          </a:prstGeom>
          <a:ln>
            <a:noFill/>
          </a:ln>
        </p:spPr>
        <p:txBody>
          <a:bodyPr wrap="square" rtlCol="0" anchor="ctr">
            <a:spAutoFit/>
          </a:bodyPr>
          <a:lstStyle/>
          <a:p>
            <a:pPr algn="r"/>
            <a:r>
              <a:rPr kumimoji="1" lang="zh-CN" altLang="en-US" sz="2800" dirty="0">
                <a:ea typeface="Microsoft YaHei" panose="020B0503020204020204" pitchFamily="34" charset="-122"/>
              </a:rPr>
              <a:t>囊胚</a:t>
            </a:r>
          </a:p>
        </p:txBody>
      </p:sp>
      <p:grpSp>
        <p:nvGrpSpPr>
          <p:cNvPr id="104" name="组合 103">
            <a:extLst>
              <a:ext uri="{FF2B5EF4-FFF2-40B4-BE49-F238E27FC236}">
                <a16:creationId xmlns:a16="http://schemas.microsoft.com/office/drawing/2014/main" id="{9C64AD98-0A47-034C-BB80-605A6719A034}"/>
              </a:ext>
            </a:extLst>
          </p:cNvPr>
          <p:cNvGrpSpPr>
            <a:grpSpLocks noChangeAspect="1"/>
          </p:cNvGrpSpPr>
          <p:nvPr/>
        </p:nvGrpSpPr>
        <p:grpSpPr>
          <a:xfrm flipV="1">
            <a:off x="3607552" y="2336831"/>
            <a:ext cx="542988" cy="634526"/>
            <a:chOff x="3363680" y="2863000"/>
            <a:chExt cx="720000" cy="811142"/>
          </a:xfrm>
        </p:grpSpPr>
        <p:sp>
          <p:nvSpPr>
            <p:cNvPr id="106" name="椭圆 13">
              <a:extLst>
                <a:ext uri="{FF2B5EF4-FFF2-40B4-BE49-F238E27FC236}">
                  <a16:creationId xmlns:a16="http://schemas.microsoft.com/office/drawing/2014/main" id="{8E486C29-291C-0142-9945-CFE0231A7A84}"/>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07" name="椭圆 11">
              <a:extLst>
                <a:ext uri="{FF2B5EF4-FFF2-40B4-BE49-F238E27FC236}">
                  <a16:creationId xmlns:a16="http://schemas.microsoft.com/office/drawing/2014/main" id="{204C418F-26AF-BF4A-BC12-FB16A535B02F}"/>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08" name="组合 107">
            <a:extLst>
              <a:ext uri="{FF2B5EF4-FFF2-40B4-BE49-F238E27FC236}">
                <a16:creationId xmlns:a16="http://schemas.microsoft.com/office/drawing/2014/main" id="{17504221-0DBB-834F-B94E-6BF74EC54F72}"/>
              </a:ext>
            </a:extLst>
          </p:cNvPr>
          <p:cNvGrpSpPr>
            <a:grpSpLocks noChangeAspect="1"/>
          </p:cNvGrpSpPr>
          <p:nvPr/>
        </p:nvGrpSpPr>
        <p:grpSpPr>
          <a:xfrm flipV="1">
            <a:off x="3816767" y="2028184"/>
            <a:ext cx="514665" cy="509716"/>
            <a:chOff x="3363680" y="2863000"/>
            <a:chExt cx="720000" cy="811142"/>
          </a:xfrm>
        </p:grpSpPr>
        <p:sp>
          <p:nvSpPr>
            <p:cNvPr id="109" name="椭圆 13">
              <a:extLst>
                <a:ext uri="{FF2B5EF4-FFF2-40B4-BE49-F238E27FC236}">
                  <a16:creationId xmlns:a16="http://schemas.microsoft.com/office/drawing/2014/main" id="{74AB2A1B-99C0-7D47-959B-431A6F9F82F1}"/>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0" name="椭圆 11">
              <a:extLst>
                <a:ext uri="{FF2B5EF4-FFF2-40B4-BE49-F238E27FC236}">
                  <a16:creationId xmlns:a16="http://schemas.microsoft.com/office/drawing/2014/main" id="{69CE5CC8-49BB-B34A-9DAE-470AB6D021DD}"/>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11" name="组合 110">
            <a:extLst>
              <a:ext uri="{FF2B5EF4-FFF2-40B4-BE49-F238E27FC236}">
                <a16:creationId xmlns:a16="http://schemas.microsoft.com/office/drawing/2014/main" id="{CB9AFEEA-C635-944F-966B-C6CD25DEB088}"/>
              </a:ext>
            </a:extLst>
          </p:cNvPr>
          <p:cNvGrpSpPr>
            <a:grpSpLocks noChangeAspect="1"/>
          </p:cNvGrpSpPr>
          <p:nvPr/>
        </p:nvGrpSpPr>
        <p:grpSpPr>
          <a:xfrm flipV="1">
            <a:off x="3634373" y="3124126"/>
            <a:ext cx="540882" cy="579640"/>
            <a:chOff x="3363680" y="2863000"/>
            <a:chExt cx="720000" cy="811142"/>
          </a:xfrm>
        </p:grpSpPr>
        <p:sp>
          <p:nvSpPr>
            <p:cNvPr id="112" name="椭圆 13">
              <a:extLst>
                <a:ext uri="{FF2B5EF4-FFF2-40B4-BE49-F238E27FC236}">
                  <a16:creationId xmlns:a16="http://schemas.microsoft.com/office/drawing/2014/main" id="{CE8E26EC-1DB3-3743-93B9-5E74C64BD7EC}"/>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3" name="椭圆 11">
              <a:extLst>
                <a:ext uri="{FF2B5EF4-FFF2-40B4-BE49-F238E27FC236}">
                  <a16:creationId xmlns:a16="http://schemas.microsoft.com/office/drawing/2014/main" id="{5E802EDF-3384-E647-A23F-FB6E1A54A31C}"/>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14" name="组合 113">
            <a:extLst>
              <a:ext uri="{FF2B5EF4-FFF2-40B4-BE49-F238E27FC236}">
                <a16:creationId xmlns:a16="http://schemas.microsoft.com/office/drawing/2014/main" id="{5958E70D-AD2F-6146-8F47-A8A6CA16A792}"/>
              </a:ext>
            </a:extLst>
          </p:cNvPr>
          <p:cNvGrpSpPr>
            <a:grpSpLocks noChangeAspect="1"/>
          </p:cNvGrpSpPr>
          <p:nvPr/>
        </p:nvGrpSpPr>
        <p:grpSpPr>
          <a:xfrm rot="15559048" flipV="1">
            <a:off x="3759790" y="3468813"/>
            <a:ext cx="588893" cy="535398"/>
            <a:chOff x="3363680" y="2863000"/>
            <a:chExt cx="720000" cy="811142"/>
          </a:xfrm>
        </p:grpSpPr>
        <p:sp>
          <p:nvSpPr>
            <p:cNvPr id="115" name="椭圆 13">
              <a:extLst>
                <a:ext uri="{FF2B5EF4-FFF2-40B4-BE49-F238E27FC236}">
                  <a16:creationId xmlns:a16="http://schemas.microsoft.com/office/drawing/2014/main" id="{D2254D81-12F8-534A-A164-9BA2BB359D64}"/>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6" name="椭圆 11">
              <a:extLst>
                <a:ext uri="{FF2B5EF4-FFF2-40B4-BE49-F238E27FC236}">
                  <a16:creationId xmlns:a16="http://schemas.microsoft.com/office/drawing/2014/main" id="{D8D6EBB0-1004-9D4E-9D07-710DDAC4136B}"/>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17" name="组合 116">
            <a:extLst>
              <a:ext uri="{FF2B5EF4-FFF2-40B4-BE49-F238E27FC236}">
                <a16:creationId xmlns:a16="http://schemas.microsoft.com/office/drawing/2014/main" id="{4B22D663-1A80-3C4E-9280-E5C7769F1528}"/>
              </a:ext>
            </a:extLst>
          </p:cNvPr>
          <p:cNvGrpSpPr>
            <a:grpSpLocks noChangeAspect="1"/>
          </p:cNvGrpSpPr>
          <p:nvPr/>
        </p:nvGrpSpPr>
        <p:grpSpPr>
          <a:xfrm rot="15879791" flipV="1">
            <a:off x="3608655" y="2810358"/>
            <a:ext cx="542988" cy="455453"/>
            <a:chOff x="3363680" y="2863000"/>
            <a:chExt cx="720000" cy="811142"/>
          </a:xfrm>
        </p:grpSpPr>
        <p:sp>
          <p:nvSpPr>
            <p:cNvPr id="118" name="椭圆 13">
              <a:extLst>
                <a:ext uri="{FF2B5EF4-FFF2-40B4-BE49-F238E27FC236}">
                  <a16:creationId xmlns:a16="http://schemas.microsoft.com/office/drawing/2014/main" id="{679CEB91-9E21-2B44-B805-11F3F7D88CD6}"/>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9" name="椭圆 11">
              <a:extLst>
                <a:ext uri="{FF2B5EF4-FFF2-40B4-BE49-F238E27FC236}">
                  <a16:creationId xmlns:a16="http://schemas.microsoft.com/office/drawing/2014/main" id="{EE86271F-D4E5-9143-922B-0472DFCC2257}"/>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20" name="组合 119">
            <a:extLst>
              <a:ext uri="{FF2B5EF4-FFF2-40B4-BE49-F238E27FC236}">
                <a16:creationId xmlns:a16="http://schemas.microsoft.com/office/drawing/2014/main" id="{6D958C1E-E842-BC4B-8EF2-8312F146809B}"/>
              </a:ext>
            </a:extLst>
          </p:cNvPr>
          <p:cNvGrpSpPr>
            <a:grpSpLocks noChangeAspect="1"/>
          </p:cNvGrpSpPr>
          <p:nvPr/>
        </p:nvGrpSpPr>
        <p:grpSpPr>
          <a:xfrm rot="4757535" flipV="1">
            <a:off x="4081957" y="3190993"/>
            <a:ext cx="542988" cy="552649"/>
            <a:chOff x="3363680" y="2863000"/>
            <a:chExt cx="720000" cy="811142"/>
          </a:xfrm>
        </p:grpSpPr>
        <p:sp>
          <p:nvSpPr>
            <p:cNvPr id="121" name="椭圆 13">
              <a:extLst>
                <a:ext uri="{FF2B5EF4-FFF2-40B4-BE49-F238E27FC236}">
                  <a16:creationId xmlns:a16="http://schemas.microsoft.com/office/drawing/2014/main" id="{BC6A2E2D-6669-C046-85C6-F3EE327B6E3D}"/>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22" name="椭圆 11">
              <a:extLst>
                <a:ext uri="{FF2B5EF4-FFF2-40B4-BE49-F238E27FC236}">
                  <a16:creationId xmlns:a16="http://schemas.microsoft.com/office/drawing/2014/main" id="{18ACECCD-AEAC-704A-8E6B-CEF77F6002B7}"/>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23" name="组合 122">
            <a:extLst>
              <a:ext uri="{FF2B5EF4-FFF2-40B4-BE49-F238E27FC236}">
                <a16:creationId xmlns:a16="http://schemas.microsoft.com/office/drawing/2014/main" id="{1C1A58B1-9DA7-624D-9AE5-E3B14513E988}"/>
              </a:ext>
            </a:extLst>
          </p:cNvPr>
          <p:cNvGrpSpPr>
            <a:grpSpLocks noChangeAspect="1"/>
          </p:cNvGrpSpPr>
          <p:nvPr/>
        </p:nvGrpSpPr>
        <p:grpSpPr>
          <a:xfrm rot="4757535" flipV="1">
            <a:off x="3977521" y="3013128"/>
            <a:ext cx="542988" cy="464991"/>
            <a:chOff x="3363680" y="2863000"/>
            <a:chExt cx="720000" cy="811142"/>
          </a:xfrm>
        </p:grpSpPr>
        <p:sp>
          <p:nvSpPr>
            <p:cNvPr id="124" name="椭圆 13">
              <a:extLst>
                <a:ext uri="{FF2B5EF4-FFF2-40B4-BE49-F238E27FC236}">
                  <a16:creationId xmlns:a16="http://schemas.microsoft.com/office/drawing/2014/main" id="{A8979612-A305-F54F-A33D-09D9C8B65F9E}"/>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25" name="椭圆 11">
              <a:extLst>
                <a:ext uri="{FF2B5EF4-FFF2-40B4-BE49-F238E27FC236}">
                  <a16:creationId xmlns:a16="http://schemas.microsoft.com/office/drawing/2014/main" id="{D294214C-5678-534C-9E3D-0BA75A0A08F2}"/>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26" name="组合 125">
            <a:extLst>
              <a:ext uri="{FF2B5EF4-FFF2-40B4-BE49-F238E27FC236}">
                <a16:creationId xmlns:a16="http://schemas.microsoft.com/office/drawing/2014/main" id="{EC1CBFB1-7F27-9B41-A824-4C51B5F003BB}"/>
              </a:ext>
            </a:extLst>
          </p:cNvPr>
          <p:cNvGrpSpPr>
            <a:grpSpLocks noChangeAspect="1"/>
          </p:cNvGrpSpPr>
          <p:nvPr/>
        </p:nvGrpSpPr>
        <p:grpSpPr>
          <a:xfrm rot="14660849" flipV="1">
            <a:off x="4351203" y="2533424"/>
            <a:ext cx="453257" cy="558003"/>
            <a:chOff x="3363680" y="2863000"/>
            <a:chExt cx="720000" cy="811142"/>
          </a:xfrm>
        </p:grpSpPr>
        <p:sp>
          <p:nvSpPr>
            <p:cNvPr id="127" name="椭圆 13">
              <a:extLst>
                <a:ext uri="{FF2B5EF4-FFF2-40B4-BE49-F238E27FC236}">
                  <a16:creationId xmlns:a16="http://schemas.microsoft.com/office/drawing/2014/main" id="{5C858AED-472D-3145-94C9-C2F8DCA65244}"/>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28" name="椭圆 11">
              <a:extLst>
                <a:ext uri="{FF2B5EF4-FFF2-40B4-BE49-F238E27FC236}">
                  <a16:creationId xmlns:a16="http://schemas.microsoft.com/office/drawing/2014/main" id="{A863663D-C3F2-4743-ADA0-257D7AC81F16}"/>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29" name="组合 128">
            <a:extLst>
              <a:ext uri="{FF2B5EF4-FFF2-40B4-BE49-F238E27FC236}">
                <a16:creationId xmlns:a16="http://schemas.microsoft.com/office/drawing/2014/main" id="{ED405310-2D57-4547-9A90-4F94D152B01C}"/>
              </a:ext>
            </a:extLst>
          </p:cNvPr>
          <p:cNvGrpSpPr>
            <a:grpSpLocks noChangeAspect="1"/>
          </p:cNvGrpSpPr>
          <p:nvPr/>
        </p:nvGrpSpPr>
        <p:grpSpPr>
          <a:xfrm rot="15954920" flipV="1">
            <a:off x="4050947" y="2713469"/>
            <a:ext cx="542988" cy="596097"/>
            <a:chOff x="3363680" y="2863000"/>
            <a:chExt cx="720000" cy="811142"/>
          </a:xfrm>
        </p:grpSpPr>
        <p:sp>
          <p:nvSpPr>
            <p:cNvPr id="130" name="椭圆 13">
              <a:extLst>
                <a:ext uri="{FF2B5EF4-FFF2-40B4-BE49-F238E27FC236}">
                  <a16:creationId xmlns:a16="http://schemas.microsoft.com/office/drawing/2014/main" id="{BC30A1B6-0E77-054D-B7A9-50E05BBC943A}"/>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31" name="椭圆 11">
              <a:extLst>
                <a:ext uri="{FF2B5EF4-FFF2-40B4-BE49-F238E27FC236}">
                  <a16:creationId xmlns:a16="http://schemas.microsoft.com/office/drawing/2014/main" id="{D7DC0EF6-9800-8C4A-B2D4-1223CF91F03D}"/>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32" name="组合 131">
            <a:extLst>
              <a:ext uri="{FF2B5EF4-FFF2-40B4-BE49-F238E27FC236}">
                <a16:creationId xmlns:a16="http://schemas.microsoft.com/office/drawing/2014/main" id="{E946E16F-09A3-7F4C-9C61-EC2320DE7295}"/>
              </a:ext>
            </a:extLst>
          </p:cNvPr>
          <p:cNvGrpSpPr>
            <a:grpSpLocks noChangeAspect="1"/>
          </p:cNvGrpSpPr>
          <p:nvPr/>
        </p:nvGrpSpPr>
        <p:grpSpPr>
          <a:xfrm rot="18060007" flipV="1">
            <a:off x="4023391" y="2262155"/>
            <a:ext cx="457264" cy="534352"/>
            <a:chOff x="3363680" y="2863000"/>
            <a:chExt cx="720000" cy="811142"/>
          </a:xfrm>
        </p:grpSpPr>
        <p:sp>
          <p:nvSpPr>
            <p:cNvPr id="133" name="椭圆 13">
              <a:extLst>
                <a:ext uri="{FF2B5EF4-FFF2-40B4-BE49-F238E27FC236}">
                  <a16:creationId xmlns:a16="http://schemas.microsoft.com/office/drawing/2014/main" id="{6F527BC7-1665-D449-AC00-DBC626B428C9}"/>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34" name="椭圆 11">
              <a:extLst>
                <a:ext uri="{FF2B5EF4-FFF2-40B4-BE49-F238E27FC236}">
                  <a16:creationId xmlns:a16="http://schemas.microsoft.com/office/drawing/2014/main" id="{81086062-61EE-7C4F-9FDC-C3E3B017F222}"/>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sp>
        <p:nvSpPr>
          <p:cNvPr id="135" name="线形标注 2 (无边框) 134">
            <a:extLst>
              <a:ext uri="{FF2B5EF4-FFF2-40B4-BE49-F238E27FC236}">
                <a16:creationId xmlns:a16="http://schemas.microsoft.com/office/drawing/2014/main" id="{D09851D4-73A9-9843-A3D0-737DBB83EA88}"/>
              </a:ext>
            </a:extLst>
          </p:cNvPr>
          <p:cNvSpPr/>
          <p:nvPr/>
        </p:nvSpPr>
        <p:spPr>
          <a:xfrm flipH="1">
            <a:off x="1211017" y="1724035"/>
            <a:ext cx="1620957" cy="523220"/>
          </a:xfrm>
          <a:prstGeom prst="callout2">
            <a:avLst>
              <a:gd name="adj1" fmla="val 18750"/>
              <a:gd name="adj2" fmla="val -8333"/>
              <a:gd name="adj3" fmla="val 18750"/>
              <a:gd name="adj4" fmla="val -16667"/>
              <a:gd name="adj5" fmla="val 181204"/>
              <a:gd name="adj6" fmla="val -66663"/>
            </a:avLst>
          </a:prstGeom>
          <a:ln>
            <a:solidFill>
              <a:schemeClr val="tx1"/>
            </a:solidFill>
          </a:ln>
        </p:spPr>
        <p:txBody>
          <a:bodyPr wrap="none" rtlCol="0" anchor="ctr">
            <a:spAutoFit/>
          </a:bodyPr>
          <a:lstStyle/>
          <a:p>
            <a:pPr algn="ctr"/>
            <a:r>
              <a:rPr kumimoji="1" lang="zh-CN" altLang="en-US" sz="2800" dirty="0">
                <a:ea typeface="Microsoft YaHei" panose="020B0503020204020204" pitchFamily="34" charset="-122"/>
              </a:rPr>
              <a:t>内细胞团</a:t>
            </a:r>
          </a:p>
        </p:txBody>
      </p:sp>
      <p:sp>
        <p:nvSpPr>
          <p:cNvPr id="136" name="线形标注 2 (无边框) 135">
            <a:extLst>
              <a:ext uri="{FF2B5EF4-FFF2-40B4-BE49-F238E27FC236}">
                <a16:creationId xmlns:a16="http://schemas.microsoft.com/office/drawing/2014/main" id="{E09A84D6-5E73-4544-A7FC-6268AAEF607D}"/>
              </a:ext>
            </a:extLst>
          </p:cNvPr>
          <p:cNvSpPr/>
          <p:nvPr/>
        </p:nvSpPr>
        <p:spPr>
          <a:xfrm>
            <a:off x="6375520" y="3245623"/>
            <a:ext cx="1261884" cy="523220"/>
          </a:xfrm>
          <a:prstGeom prst="callout2">
            <a:avLst>
              <a:gd name="adj1" fmla="val 18750"/>
              <a:gd name="adj2" fmla="val -8333"/>
              <a:gd name="adj3" fmla="val 18805"/>
              <a:gd name="adj4" fmla="val -24856"/>
              <a:gd name="adj5" fmla="val -8611"/>
              <a:gd name="adj6" fmla="val -44921"/>
            </a:avLst>
          </a:prstGeom>
          <a:ln>
            <a:solidFill>
              <a:schemeClr val="tx1"/>
            </a:solidFill>
          </a:ln>
        </p:spPr>
        <p:txBody>
          <a:bodyPr wrap="none" rtlCol="0" anchor="ctr">
            <a:spAutoFit/>
          </a:bodyPr>
          <a:lstStyle/>
          <a:p>
            <a:r>
              <a:rPr kumimoji="1" lang="zh-CN" altLang="en-US" sz="2800" dirty="0">
                <a:ea typeface="Microsoft YaHei" panose="020B0503020204020204" pitchFamily="34" charset="-122"/>
              </a:rPr>
              <a:t>滋养层</a:t>
            </a:r>
          </a:p>
        </p:txBody>
      </p:sp>
    </p:spTree>
    <p:extLst>
      <p:ext uri="{BB962C8B-B14F-4D97-AF65-F5344CB8AC3E}">
        <p14:creationId xmlns:p14="http://schemas.microsoft.com/office/powerpoint/2010/main" val="2115939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007E3FA-0CE9-1143-9D01-C3488A1D1207}"/>
              </a:ext>
            </a:extLst>
          </p:cNvPr>
          <p:cNvSpPr>
            <a:spLocks noGrp="1" noChangeAspect="1"/>
          </p:cNvSpPr>
          <p:nvPr>
            <p:ph idx="1"/>
          </p:nvPr>
        </p:nvSpPr>
        <p:spPr>
          <a:xfrm>
            <a:off x="252000" y="5390584"/>
            <a:ext cx="8640000" cy="1530392"/>
          </a:xfrm>
        </p:spPr>
        <p:txBody>
          <a:bodyPr/>
          <a:lstStyle/>
          <a:p>
            <a:pPr>
              <a:lnSpc>
                <a:spcPct val="100000"/>
              </a:lnSpc>
            </a:pPr>
            <a:r>
              <a:rPr kumimoji="1" lang="zh-CN" altLang="en-US" dirty="0"/>
              <a:t>随着胚胎进一步发育，胚胎的内部出现了含有液体的腔</a:t>
            </a:r>
            <a:r>
              <a:rPr kumimoji="1" lang="en-US" altLang="zh-CN" dirty="0"/>
              <a:t>——</a:t>
            </a:r>
            <a:r>
              <a:rPr kumimoji="1" lang="zh-CN" altLang="en-US" dirty="0">
                <a:solidFill>
                  <a:srgbClr val="C00000"/>
                </a:solidFill>
              </a:rPr>
              <a:t>囊胚腔</a:t>
            </a:r>
            <a:r>
              <a:rPr kumimoji="1" lang="zh-CN" altLang="en-US" dirty="0"/>
              <a:t>。囊胚进一步扩大，会导致</a:t>
            </a:r>
            <a:r>
              <a:rPr kumimoji="1" lang="zh-CN" altLang="en-US" dirty="0">
                <a:solidFill>
                  <a:srgbClr val="C00000"/>
                </a:solidFill>
              </a:rPr>
              <a:t>透明带破裂</a:t>
            </a:r>
            <a:r>
              <a:rPr kumimoji="1" lang="zh-CN" altLang="en-US" dirty="0"/>
              <a:t>，胚胎从其中伸展出来，这一过程叫作</a:t>
            </a:r>
            <a:r>
              <a:rPr kumimoji="1" lang="zh-CN" altLang="en-US" dirty="0">
                <a:solidFill>
                  <a:srgbClr val="C00000"/>
                </a:solidFill>
              </a:rPr>
              <a:t>孵化</a:t>
            </a:r>
            <a:r>
              <a:rPr kumimoji="1" lang="zh-CN" altLang="en-US" dirty="0"/>
              <a:t>。</a:t>
            </a:r>
          </a:p>
        </p:txBody>
      </p:sp>
      <p:sp>
        <p:nvSpPr>
          <p:cNvPr id="3" name="灯片编号占位符 2">
            <a:extLst>
              <a:ext uri="{FF2B5EF4-FFF2-40B4-BE49-F238E27FC236}">
                <a16:creationId xmlns:a16="http://schemas.microsoft.com/office/drawing/2014/main" id="{F870E25F-D6D8-0F48-B2CC-22F3F450F650}"/>
              </a:ext>
            </a:extLst>
          </p:cNvPr>
          <p:cNvSpPr>
            <a:spLocks noGrp="1" noChangeAspect="1"/>
          </p:cNvSpPr>
          <p:nvPr>
            <p:ph type="sldNum" sz="quarter" idx="12"/>
          </p:nvPr>
        </p:nvSpPr>
        <p:spPr/>
        <p:txBody>
          <a:bodyPr/>
          <a:lstStyle/>
          <a:p>
            <a:fld id="{B6F15528-21DE-4FAA-801E-634DDDAF4B2B}" type="slidenum">
              <a:rPr lang="en-US" smtClean="0"/>
              <a:pPr/>
              <a:t>25</a:t>
            </a:fld>
            <a:endParaRPr lang="en-US"/>
          </a:p>
        </p:txBody>
      </p:sp>
      <p:sp>
        <p:nvSpPr>
          <p:cNvPr id="4" name="文本占位符 3">
            <a:extLst>
              <a:ext uri="{FF2B5EF4-FFF2-40B4-BE49-F238E27FC236}">
                <a16:creationId xmlns:a16="http://schemas.microsoft.com/office/drawing/2014/main" id="{8D5D074D-C0AE-3C48-80A1-A1D6B40D9D68}"/>
              </a:ext>
            </a:extLst>
          </p:cNvPr>
          <p:cNvSpPr>
            <a:spLocks noGrp="1" noChangeAspect="1"/>
          </p:cNvSpPr>
          <p:nvPr>
            <p:ph type="body" sz="quarter" idx="19"/>
          </p:nvPr>
        </p:nvSpPr>
        <p:spPr/>
        <p:txBody>
          <a:bodyPr/>
          <a:lstStyle/>
          <a:p>
            <a:r>
              <a:rPr kumimoji="1" lang="en-US" altLang="zh-CN" dirty="0"/>
              <a:t>CH</a:t>
            </a:r>
            <a:r>
              <a:rPr kumimoji="1" lang="zh-CN" altLang="en-US" dirty="0"/>
              <a:t> </a:t>
            </a:r>
            <a:r>
              <a:rPr kumimoji="1" lang="en-US" altLang="zh-CN" dirty="0"/>
              <a:t>2.3.1.2</a:t>
            </a:r>
            <a:r>
              <a:rPr kumimoji="1" lang="zh-CN" altLang="en-US" dirty="0"/>
              <a:t> 胚胎早期发育</a:t>
            </a:r>
          </a:p>
        </p:txBody>
      </p:sp>
      <p:sp>
        <p:nvSpPr>
          <p:cNvPr id="5" name="椭圆 4">
            <a:extLst>
              <a:ext uri="{FF2B5EF4-FFF2-40B4-BE49-F238E27FC236}">
                <a16:creationId xmlns:a16="http://schemas.microsoft.com/office/drawing/2014/main" id="{8782A9C2-4BAD-A74B-AEE8-8F151A68938B}"/>
              </a:ext>
            </a:extLst>
          </p:cNvPr>
          <p:cNvSpPr>
            <a:spLocks noChangeAspect="1"/>
          </p:cNvSpPr>
          <p:nvPr/>
        </p:nvSpPr>
        <p:spPr>
          <a:xfrm>
            <a:off x="2412000" y="1026394"/>
            <a:ext cx="4320000" cy="4320000"/>
          </a:xfrm>
          <a:prstGeom prst="ellipse">
            <a:avLst/>
          </a:prstGeom>
          <a:gradFill flip="none" rotWithShape="1">
            <a:gsLst>
              <a:gs pos="98000">
                <a:schemeClr val="tx2">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 name="椭圆 5">
            <a:extLst>
              <a:ext uri="{FF2B5EF4-FFF2-40B4-BE49-F238E27FC236}">
                <a16:creationId xmlns:a16="http://schemas.microsoft.com/office/drawing/2014/main" id="{7DC78D34-0512-E34C-98DD-0D162ECC3AC3}"/>
              </a:ext>
            </a:extLst>
          </p:cNvPr>
          <p:cNvSpPr>
            <a:spLocks noChangeAspect="1"/>
          </p:cNvSpPr>
          <p:nvPr/>
        </p:nvSpPr>
        <p:spPr>
          <a:xfrm>
            <a:off x="2539059" y="1153453"/>
            <a:ext cx="4065882" cy="4065882"/>
          </a:xfrm>
          <a:prstGeom prst="ellipse">
            <a:avLst/>
          </a:prstGeom>
          <a:gradFill flip="none" rotWithShape="1">
            <a:gsLst>
              <a:gs pos="100000">
                <a:schemeClr val="accent4">
                  <a:lumMod val="60000"/>
                  <a:lumOff val="40000"/>
                </a:schemeClr>
              </a:gs>
              <a:gs pos="13000">
                <a:srgbClr val="F0F0F0"/>
              </a:gs>
              <a:gs pos="95000">
                <a:srgbClr val="F0F0F0"/>
              </a:gs>
            </a:gsLst>
            <a:path path="shape">
              <a:fillToRect l="50000" t="50000" r="50000" b="50000"/>
            </a:path>
            <a:tileRect/>
          </a:gra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nvGrpSpPr>
          <p:cNvPr id="7" name="组合 6">
            <a:extLst>
              <a:ext uri="{FF2B5EF4-FFF2-40B4-BE49-F238E27FC236}">
                <a16:creationId xmlns:a16="http://schemas.microsoft.com/office/drawing/2014/main" id="{2D992924-2AEA-214C-9338-7C2DBF3A995B}"/>
              </a:ext>
            </a:extLst>
          </p:cNvPr>
          <p:cNvGrpSpPr>
            <a:grpSpLocks noChangeAspect="1"/>
          </p:cNvGrpSpPr>
          <p:nvPr/>
        </p:nvGrpSpPr>
        <p:grpSpPr>
          <a:xfrm rot="5400000" flipV="1">
            <a:off x="3766121" y="1210174"/>
            <a:ext cx="395342" cy="520289"/>
            <a:chOff x="3683086" y="1611829"/>
            <a:chExt cx="720000" cy="947555"/>
          </a:xfrm>
        </p:grpSpPr>
        <p:sp>
          <p:nvSpPr>
            <p:cNvPr id="15" name="椭圆 13">
              <a:extLst>
                <a:ext uri="{FF2B5EF4-FFF2-40B4-BE49-F238E27FC236}">
                  <a16:creationId xmlns:a16="http://schemas.microsoft.com/office/drawing/2014/main" id="{04809CBC-A9AE-D64D-87D3-BFFCB7E95410}"/>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 name="椭圆 11">
              <a:extLst>
                <a:ext uri="{FF2B5EF4-FFF2-40B4-BE49-F238E27FC236}">
                  <a16:creationId xmlns:a16="http://schemas.microsoft.com/office/drawing/2014/main" id="{C6BE3909-579E-CB48-889F-AC040FD9EB75}"/>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9" name="组合 8">
            <a:extLst>
              <a:ext uri="{FF2B5EF4-FFF2-40B4-BE49-F238E27FC236}">
                <a16:creationId xmlns:a16="http://schemas.microsoft.com/office/drawing/2014/main" id="{AF647BF0-68A1-0445-9311-6E48FABE0E8A}"/>
              </a:ext>
            </a:extLst>
          </p:cNvPr>
          <p:cNvGrpSpPr>
            <a:grpSpLocks noChangeAspect="1"/>
          </p:cNvGrpSpPr>
          <p:nvPr/>
        </p:nvGrpSpPr>
        <p:grpSpPr>
          <a:xfrm rot="5659809" flipH="1">
            <a:off x="2602738" y="2524654"/>
            <a:ext cx="557022" cy="548817"/>
            <a:chOff x="4388992" y="2086636"/>
            <a:chExt cx="739801" cy="720000"/>
          </a:xfrm>
        </p:grpSpPr>
        <p:sp>
          <p:nvSpPr>
            <p:cNvPr id="14" name="椭圆 13">
              <a:extLst>
                <a:ext uri="{FF2B5EF4-FFF2-40B4-BE49-F238E27FC236}">
                  <a16:creationId xmlns:a16="http://schemas.microsoft.com/office/drawing/2014/main" id="{AAE0251A-BC29-504B-8573-F8204BDD6F68}"/>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6" name="椭圆 11">
              <a:extLst>
                <a:ext uri="{FF2B5EF4-FFF2-40B4-BE49-F238E27FC236}">
                  <a16:creationId xmlns:a16="http://schemas.microsoft.com/office/drawing/2014/main" id="{BCF6E97A-2791-F74C-8AA0-8B72FD300F95}"/>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 name="组合 7">
            <a:extLst>
              <a:ext uri="{FF2B5EF4-FFF2-40B4-BE49-F238E27FC236}">
                <a16:creationId xmlns:a16="http://schemas.microsoft.com/office/drawing/2014/main" id="{E24018AF-BBCA-4843-BF5D-01479D26FB37}"/>
              </a:ext>
            </a:extLst>
          </p:cNvPr>
          <p:cNvGrpSpPr>
            <a:grpSpLocks noChangeAspect="1"/>
          </p:cNvGrpSpPr>
          <p:nvPr/>
        </p:nvGrpSpPr>
        <p:grpSpPr>
          <a:xfrm flipV="1">
            <a:off x="2562327" y="2918856"/>
            <a:ext cx="542988" cy="634526"/>
            <a:chOff x="3363680" y="2863000"/>
            <a:chExt cx="720000" cy="811142"/>
          </a:xfrm>
        </p:grpSpPr>
        <p:sp>
          <p:nvSpPr>
            <p:cNvPr id="13" name="椭圆 13">
              <a:extLst>
                <a:ext uri="{FF2B5EF4-FFF2-40B4-BE49-F238E27FC236}">
                  <a16:creationId xmlns:a16="http://schemas.microsoft.com/office/drawing/2014/main" id="{0DFD52B1-170A-2346-A26E-5F77A0DF2948}"/>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8" name="椭圆 11">
              <a:extLst>
                <a:ext uri="{FF2B5EF4-FFF2-40B4-BE49-F238E27FC236}">
                  <a16:creationId xmlns:a16="http://schemas.microsoft.com/office/drawing/2014/main" id="{1EE7835F-A01F-9547-A21A-33A5F4681C08}"/>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0" name="组合 9">
            <a:extLst>
              <a:ext uri="{FF2B5EF4-FFF2-40B4-BE49-F238E27FC236}">
                <a16:creationId xmlns:a16="http://schemas.microsoft.com/office/drawing/2014/main" id="{DF874E84-F0D5-7B43-BC09-381007ED3AB0}"/>
              </a:ext>
            </a:extLst>
          </p:cNvPr>
          <p:cNvGrpSpPr>
            <a:grpSpLocks noChangeAspect="1"/>
          </p:cNvGrpSpPr>
          <p:nvPr/>
        </p:nvGrpSpPr>
        <p:grpSpPr>
          <a:xfrm rot="13284317" flipV="1">
            <a:off x="2759233" y="3752110"/>
            <a:ext cx="508006" cy="481331"/>
            <a:chOff x="3537402" y="3260658"/>
            <a:chExt cx="925186" cy="876604"/>
          </a:xfrm>
        </p:grpSpPr>
        <p:sp>
          <p:nvSpPr>
            <p:cNvPr id="17" name="椭圆 13">
              <a:extLst>
                <a:ext uri="{FF2B5EF4-FFF2-40B4-BE49-F238E27FC236}">
                  <a16:creationId xmlns:a16="http://schemas.microsoft.com/office/drawing/2014/main" id="{9E68A743-8B90-9346-95BB-09B4053450B6}"/>
                </a:ext>
              </a:extLst>
            </p:cNvPr>
            <p:cNvSpPr>
              <a:spLocks/>
            </p:cNvSpPr>
            <p:nvPr/>
          </p:nvSpPr>
          <p:spPr>
            <a:xfrm rot="4463438">
              <a:off x="3561693" y="3236367"/>
              <a:ext cx="876604" cy="925186"/>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9" name="椭圆 11">
              <a:extLst>
                <a:ext uri="{FF2B5EF4-FFF2-40B4-BE49-F238E27FC236}">
                  <a16:creationId xmlns:a16="http://schemas.microsoft.com/office/drawing/2014/main" id="{9199CE5E-69AE-A74B-97F5-214AF26CFB49}"/>
                </a:ext>
              </a:extLst>
            </p:cNvPr>
            <p:cNvSpPr>
              <a:spLocks/>
            </p:cNvSpPr>
            <p:nvPr/>
          </p:nvSpPr>
          <p:spPr>
            <a:xfrm rot="1234995">
              <a:off x="4006091" y="3632753"/>
              <a:ext cx="144000" cy="216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0" name="组合 19">
            <a:extLst>
              <a:ext uri="{FF2B5EF4-FFF2-40B4-BE49-F238E27FC236}">
                <a16:creationId xmlns:a16="http://schemas.microsoft.com/office/drawing/2014/main" id="{2190F6C7-7CC2-0D41-9F90-5C8E4EE4622E}"/>
              </a:ext>
            </a:extLst>
          </p:cNvPr>
          <p:cNvGrpSpPr>
            <a:grpSpLocks noChangeAspect="1"/>
          </p:cNvGrpSpPr>
          <p:nvPr/>
        </p:nvGrpSpPr>
        <p:grpSpPr>
          <a:xfrm rot="19003413" flipV="1">
            <a:off x="2893867" y="1721378"/>
            <a:ext cx="646088" cy="489063"/>
            <a:chOff x="3666211" y="1605713"/>
            <a:chExt cx="723471" cy="1103998"/>
          </a:xfrm>
        </p:grpSpPr>
        <p:sp>
          <p:nvSpPr>
            <p:cNvPr id="21" name="椭圆 13">
              <a:extLst>
                <a:ext uri="{FF2B5EF4-FFF2-40B4-BE49-F238E27FC236}">
                  <a16:creationId xmlns:a16="http://schemas.microsoft.com/office/drawing/2014/main" id="{3219832E-09BA-E341-A086-598D63852DC3}"/>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2" name="椭圆 11">
              <a:extLst>
                <a:ext uri="{FF2B5EF4-FFF2-40B4-BE49-F238E27FC236}">
                  <a16:creationId xmlns:a16="http://schemas.microsoft.com/office/drawing/2014/main" id="{A5B5DB50-BBF3-614A-BB02-E99D1B3A1FF7}"/>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6" name="组合 25">
            <a:extLst>
              <a:ext uri="{FF2B5EF4-FFF2-40B4-BE49-F238E27FC236}">
                <a16:creationId xmlns:a16="http://schemas.microsoft.com/office/drawing/2014/main" id="{3B7C440D-7D60-F74C-BD28-127DD9FA96E3}"/>
              </a:ext>
            </a:extLst>
          </p:cNvPr>
          <p:cNvGrpSpPr>
            <a:grpSpLocks noChangeAspect="1"/>
          </p:cNvGrpSpPr>
          <p:nvPr/>
        </p:nvGrpSpPr>
        <p:grpSpPr>
          <a:xfrm rot="12774268" flipH="1">
            <a:off x="2715839" y="3441726"/>
            <a:ext cx="480210" cy="548820"/>
            <a:chOff x="4388992" y="2086636"/>
            <a:chExt cx="739801" cy="720000"/>
          </a:xfrm>
        </p:grpSpPr>
        <p:sp>
          <p:nvSpPr>
            <p:cNvPr id="27" name="椭圆 13">
              <a:extLst>
                <a:ext uri="{FF2B5EF4-FFF2-40B4-BE49-F238E27FC236}">
                  <a16:creationId xmlns:a16="http://schemas.microsoft.com/office/drawing/2014/main" id="{B6F3A69C-DC7C-2348-8BBD-493CF56401D3}"/>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8" name="椭圆 11">
              <a:extLst>
                <a:ext uri="{FF2B5EF4-FFF2-40B4-BE49-F238E27FC236}">
                  <a16:creationId xmlns:a16="http://schemas.microsoft.com/office/drawing/2014/main" id="{C972DC59-F44A-FB4D-8C2C-3803B4517B10}"/>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23" name="组合 22">
            <a:extLst>
              <a:ext uri="{FF2B5EF4-FFF2-40B4-BE49-F238E27FC236}">
                <a16:creationId xmlns:a16="http://schemas.microsoft.com/office/drawing/2014/main" id="{9B00CFFB-1C8A-4542-86FD-71282B213AA3}"/>
              </a:ext>
            </a:extLst>
          </p:cNvPr>
          <p:cNvGrpSpPr>
            <a:grpSpLocks noChangeAspect="1"/>
          </p:cNvGrpSpPr>
          <p:nvPr/>
        </p:nvGrpSpPr>
        <p:grpSpPr>
          <a:xfrm rot="9096011" flipH="1" flipV="1">
            <a:off x="2997638" y="3973750"/>
            <a:ext cx="573826" cy="659228"/>
            <a:chOff x="3363679" y="2878924"/>
            <a:chExt cx="705213" cy="774130"/>
          </a:xfrm>
        </p:grpSpPr>
        <p:sp>
          <p:nvSpPr>
            <p:cNvPr id="24" name="椭圆 13">
              <a:extLst>
                <a:ext uri="{FF2B5EF4-FFF2-40B4-BE49-F238E27FC236}">
                  <a16:creationId xmlns:a16="http://schemas.microsoft.com/office/drawing/2014/main" id="{1334F004-7044-F649-97EA-8133C7589053}"/>
                </a:ext>
              </a:extLst>
            </p:cNvPr>
            <p:cNvSpPr>
              <a:spLocks noChangeAspect="1"/>
            </p:cNvSpPr>
            <p:nvPr/>
          </p:nvSpPr>
          <p:spPr>
            <a:xfrm flipH="1" flipV="1">
              <a:off x="3363679" y="2878924"/>
              <a:ext cx="705213" cy="774130"/>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5" name="椭圆 11">
              <a:extLst>
                <a:ext uri="{FF2B5EF4-FFF2-40B4-BE49-F238E27FC236}">
                  <a16:creationId xmlns:a16="http://schemas.microsoft.com/office/drawing/2014/main" id="{5679DD67-9247-4C49-9B21-73BF005D13E9}"/>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32" name="组合 31">
            <a:extLst>
              <a:ext uri="{FF2B5EF4-FFF2-40B4-BE49-F238E27FC236}">
                <a16:creationId xmlns:a16="http://schemas.microsoft.com/office/drawing/2014/main" id="{C219D822-8AC1-9F47-83E5-A7018EFBB3B1}"/>
              </a:ext>
            </a:extLst>
          </p:cNvPr>
          <p:cNvGrpSpPr>
            <a:grpSpLocks noChangeAspect="1"/>
          </p:cNvGrpSpPr>
          <p:nvPr/>
        </p:nvGrpSpPr>
        <p:grpSpPr>
          <a:xfrm rot="7616617" flipV="1">
            <a:off x="4552153" y="1101120"/>
            <a:ext cx="395344" cy="520292"/>
            <a:chOff x="3683086" y="1611829"/>
            <a:chExt cx="720000" cy="947555"/>
          </a:xfrm>
        </p:grpSpPr>
        <p:sp>
          <p:nvSpPr>
            <p:cNvPr id="33" name="椭圆 13">
              <a:extLst>
                <a:ext uri="{FF2B5EF4-FFF2-40B4-BE49-F238E27FC236}">
                  <a16:creationId xmlns:a16="http://schemas.microsoft.com/office/drawing/2014/main" id="{8FF37768-8BF6-D04B-A21F-0427BB87F4DE}"/>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4" name="椭圆 11">
              <a:extLst>
                <a:ext uri="{FF2B5EF4-FFF2-40B4-BE49-F238E27FC236}">
                  <a16:creationId xmlns:a16="http://schemas.microsoft.com/office/drawing/2014/main" id="{1D8A4BC6-11DF-0E4C-A28C-54AAD7512034}"/>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35" name="组合 34">
            <a:extLst>
              <a:ext uri="{FF2B5EF4-FFF2-40B4-BE49-F238E27FC236}">
                <a16:creationId xmlns:a16="http://schemas.microsoft.com/office/drawing/2014/main" id="{8397C0C0-43F5-9D41-927B-5266D21D0DB7}"/>
              </a:ext>
            </a:extLst>
          </p:cNvPr>
          <p:cNvGrpSpPr>
            <a:grpSpLocks noChangeAspect="1"/>
          </p:cNvGrpSpPr>
          <p:nvPr/>
        </p:nvGrpSpPr>
        <p:grpSpPr>
          <a:xfrm rot="8185738" flipH="1">
            <a:off x="2682316" y="2070974"/>
            <a:ext cx="557021" cy="548816"/>
            <a:chOff x="4388992" y="2086636"/>
            <a:chExt cx="739801" cy="720000"/>
          </a:xfrm>
        </p:grpSpPr>
        <p:sp>
          <p:nvSpPr>
            <p:cNvPr id="36" name="椭圆 13">
              <a:extLst>
                <a:ext uri="{FF2B5EF4-FFF2-40B4-BE49-F238E27FC236}">
                  <a16:creationId xmlns:a16="http://schemas.microsoft.com/office/drawing/2014/main" id="{381E6C7F-5806-1447-99F4-A7F1BBC4A39F}"/>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7" name="椭圆 11">
              <a:extLst>
                <a:ext uri="{FF2B5EF4-FFF2-40B4-BE49-F238E27FC236}">
                  <a16:creationId xmlns:a16="http://schemas.microsoft.com/office/drawing/2014/main" id="{2F020E27-8997-2A43-9F54-ACFB25C34016}"/>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38" name="组合 37">
            <a:extLst>
              <a:ext uri="{FF2B5EF4-FFF2-40B4-BE49-F238E27FC236}">
                <a16:creationId xmlns:a16="http://schemas.microsoft.com/office/drawing/2014/main" id="{C9132A53-6082-6040-8271-14F20642387A}"/>
              </a:ext>
            </a:extLst>
          </p:cNvPr>
          <p:cNvGrpSpPr>
            <a:grpSpLocks noChangeAspect="1"/>
          </p:cNvGrpSpPr>
          <p:nvPr/>
        </p:nvGrpSpPr>
        <p:grpSpPr>
          <a:xfrm flipV="1">
            <a:off x="2940282" y="2393586"/>
            <a:ext cx="542988" cy="634526"/>
            <a:chOff x="3363680" y="2863000"/>
            <a:chExt cx="720000" cy="811142"/>
          </a:xfrm>
        </p:grpSpPr>
        <p:sp>
          <p:nvSpPr>
            <p:cNvPr id="39" name="椭圆 13">
              <a:extLst>
                <a:ext uri="{FF2B5EF4-FFF2-40B4-BE49-F238E27FC236}">
                  <a16:creationId xmlns:a16="http://schemas.microsoft.com/office/drawing/2014/main" id="{6DE5B273-254C-F541-81AB-37E767B35F78}"/>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0" name="椭圆 11">
              <a:extLst>
                <a:ext uri="{FF2B5EF4-FFF2-40B4-BE49-F238E27FC236}">
                  <a16:creationId xmlns:a16="http://schemas.microsoft.com/office/drawing/2014/main" id="{5501436C-3763-504F-BF58-33F80D48D424}"/>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44" name="组合 43">
            <a:extLst>
              <a:ext uri="{FF2B5EF4-FFF2-40B4-BE49-F238E27FC236}">
                <a16:creationId xmlns:a16="http://schemas.microsoft.com/office/drawing/2014/main" id="{DFD435B3-2F96-C248-ADB3-79AB356E8EA2}"/>
              </a:ext>
            </a:extLst>
          </p:cNvPr>
          <p:cNvGrpSpPr>
            <a:grpSpLocks noChangeAspect="1"/>
          </p:cNvGrpSpPr>
          <p:nvPr/>
        </p:nvGrpSpPr>
        <p:grpSpPr>
          <a:xfrm rot="10021553" flipV="1">
            <a:off x="3277591" y="1413766"/>
            <a:ext cx="646088" cy="489062"/>
            <a:chOff x="3666211" y="1605713"/>
            <a:chExt cx="723471" cy="1103998"/>
          </a:xfrm>
        </p:grpSpPr>
        <p:sp>
          <p:nvSpPr>
            <p:cNvPr id="45" name="椭圆 13">
              <a:extLst>
                <a:ext uri="{FF2B5EF4-FFF2-40B4-BE49-F238E27FC236}">
                  <a16:creationId xmlns:a16="http://schemas.microsoft.com/office/drawing/2014/main" id="{6DA73DA2-CCD2-0744-8CD8-C91556A027EA}"/>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6" name="椭圆 11">
              <a:extLst>
                <a:ext uri="{FF2B5EF4-FFF2-40B4-BE49-F238E27FC236}">
                  <a16:creationId xmlns:a16="http://schemas.microsoft.com/office/drawing/2014/main" id="{59691F61-8978-1346-B151-27F440D7CA99}"/>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50" name="组合 49">
            <a:extLst>
              <a:ext uri="{FF2B5EF4-FFF2-40B4-BE49-F238E27FC236}">
                <a16:creationId xmlns:a16="http://schemas.microsoft.com/office/drawing/2014/main" id="{2721FDDA-2565-714A-9BC2-26FB334E5B7B}"/>
              </a:ext>
            </a:extLst>
          </p:cNvPr>
          <p:cNvGrpSpPr>
            <a:grpSpLocks noChangeAspect="1"/>
          </p:cNvGrpSpPr>
          <p:nvPr/>
        </p:nvGrpSpPr>
        <p:grpSpPr>
          <a:xfrm rot="10800000" flipH="1">
            <a:off x="5116863" y="4457464"/>
            <a:ext cx="646088" cy="489063"/>
            <a:chOff x="3666211" y="1605713"/>
            <a:chExt cx="723471" cy="1103998"/>
          </a:xfrm>
        </p:grpSpPr>
        <p:sp>
          <p:nvSpPr>
            <p:cNvPr id="51" name="椭圆 13">
              <a:extLst>
                <a:ext uri="{FF2B5EF4-FFF2-40B4-BE49-F238E27FC236}">
                  <a16:creationId xmlns:a16="http://schemas.microsoft.com/office/drawing/2014/main" id="{D3551C55-1CE3-2C47-ADDC-1FC9150758B6}"/>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2" name="椭圆 11">
              <a:extLst>
                <a:ext uri="{FF2B5EF4-FFF2-40B4-BE49-F238E27FC236}">
                  <a16:creationId xmlns:a16="http://schemas.microsoft.com/office/drawing/2014/main" id="{36444A67-480A-4349-B8FC-B83DCF3D7CA4}"/>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53" name="组合 52">
            <a:extLst>
              <a:ext uri="{FF2B5EF4-FFF2-40B4-BE49-F238E27FC236}">
                <a16:creationId xmlns:a16="http://schemas.microsoft.com/office/drawing/2014/main" id="{07D6B622-1217-F148-8546-3D54C28C10F4}"/>
              </a:ext>
            </a:extLst>
          </p:cNvPr>
          <p:cNvGrpSpPr>
            <a:grpSpLocks noChangeAspect="1"/>
          </p:cNvGrpSpPr>
          <p:nvPr/>
        </p:nvGrpSpPr>
        <p:grpSpPr>
          <a:xfrm rot="6997285" flipH="1" flipV="1">
            <a:off x="3881569" y="4557311"/>
            <a:ext cx="573826" cy="659228"/>
            <a:chOff x="3363679" y="2878924"/>
            <a:chExt cx="705213" cy="774130"/>
          </a:xfrm>
        </p:grpSpPr>
        <p:sp>
          <p:nvSpPr>
            <p:cNvPr id="54" name="椭圆 13">
              <a:extLst>
                <a:ext uri="{FF2B5EF4-FFF2-40B4-BE49-F238E27FC236}">
                  <a16:creationId xmlns:a16="http://schemas.microsoft.com/office/drawing/2014/main" id="{53915806-5462-C942-8C63-173865E45122}"/>
                </a:ext>
              </a:extLst>
            </p:cNvPr>
            <p:cNvSpPr>
              <a:spLocks noChangeAspect="1"/>
            </p:cNvSpPr>
            <p:nvPr/>
          </p:nvSpPr>
          <p:spPr>
            <a:xfrm flipH="1" flipV="1">
              <a:off x="3363679" y="2878924"/>
              <a:ext cx="705213" cy="774130"/>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5" name="椭圆 11">
              <a:extLst>
                <a:ext uri="{FF2B5EF4-FFF2-40B4-BE49-F238E27FC236}">
                  <a16:creationId xmlns:a16="http://schemas.microsoft.com/office/drawing/2014/main" id="{276F1DBE-64B9-7B49-A2D5-6B77F0A0CB03}"/>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59" name="组合 58">
            <a:extLst>
              <a:ext uri="{FF2B5EF4-FFF2-40B4-BE49-F238E27FC236}">
                <a16:creationId xmlns:a16="http://schemas.microsoft.com/office/drawing/2014/main" id="{82066676-BC6D-FD41-A699-01D997EDFCB9}"/>
              </a:ext>
            </a:extLst>
          </p:cNvPr>
          <p:cNvGrpSpPr>
            <a:grpSpLocks noChangeAspect="1"/>
          </p:cNvGrpSpPr>
          <p:nvPr/>
        </p:nvGrpSpPr>
        <p:grpSpPr>
          <a:xfrm rot="5659809" flipH="1">
            <a:off x="5244089" y="1359791"/>
            <a:ext cx="557022" cy="548817"/>
            <a:chOff x="4388992" y="2086636"/>
            <a:chExt cx="739801" cy="720000"/>
          </a:xfrm>
        </p:grpSpPr>
        <p:sp>
          <p:nvSpPr>
            <p:cNvPr id="60" name="椭圆 13">
              <a:extLst>
                <a:ext uri="{FF2B5EF4-FFF2-40B4-BE49-F238E27FC236}">
                  <a16:creationId xmlns:a16="http://schemas.microsoft.com/office/drawing/2014/main" id="{48D6675E-9AF5-4F44-B251-C82111A097F9}"/>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1" name="椭圆 11">
              <a:extLst>
                <a:ext uri="{FF2B5EF4-FFF2-40B4-BE49-F238E27FC236}">
                  <a16:creationId xmlns:a16="http://schemas.microsoft.com/office/drawing/2014/main" id="{069605E5-E3D5-D944-8F52-0312762639FB}"/>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68" name="组合 67">
            <a:extLst>
              <a:ext uri="{FF2B5EF4-FFF2-40B4-BE49-F238E27FC236}">
                <a16:creationId xmlns:a16="http://schemas.microsoft.com/office/drawing/2014/main" id="{17456CF6-2257-064C-9034-4A7202F40722}"/>
              </a:ext>
            </a:extLst>
          </p:cNvPr>
          <p:cNvGrpSpPr>
            <a:grpSpLocks noChangeAspect="1"/>
          </p:cNvGrpSpPr>
          <p:nvPr/>
        </p:nvGrpSpPr>
        <p:grpSpPr>
          <a:xfrm rot="12982102" flipV="1">
            <a:off x="4876499" y="1230879"/>
            <a:ext cx="646088" cy="489062"/>
            <a:chOff x="3666211" y="1605713"/>
            <a:chExt cx="723471" cy="1103998"/>
          </a:xfrm>
        </p:grpSpPr>
        <p:sp>
          <p:nvSpPr>
            <p:cNvPr id="69" name="椭圆 13">
              <a:extLst>
                <a:ext uri="{FF2B5EF4-FFF2-40B4-BE49-F238E27FC236}">
                  <a16:creationId xmlns:a16="http://schemas.microsoft.com/office/drawing/2014/main" id="{88F8EE9D-7CDF-E54D-8B0E-20D5A68FCB63}"/>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70" name="椭圆 11">
              <a:extLst>
                <a:ext uri="{FF2B5EF4-FFF2-40B4-BE49-F238E27FC236}">
                  <a16:creationId xmlns:a16="http://schemas.microsoft.com/office/drawing/2014/main" id="{8B05E0AD-F67A-034E-9201-1883A5F6F1D8}"/>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77" name="组合 76">
            <a:extLst>
              <a:ext uri="{FF2B5EF4-FFF2-40B4-BE49-F238E27FC236}">
                <a16:creationId xmlns:a16="http://schemas.microsoft.com/office/drawing/2014/main" id="{A468EA35-56C8-D342-82DF-85C48B404236}"/>
              </a:ext>
            </a:extLst>
          </p:cNvPr>
          <p:cNvGrpSpPr>
            <a:grpSpLocks noChangeAspect="1"/>
          </p:cNvGrpSpPr>
          <p:nvPr/>
        </p:nvGrpSpPr>
        <p:grpSpPr>
          <a:xfrm rot="6083140" flipH="1" flipV="1">
            <a:off x="4369909" y="4583656"/>
            <a:ext cx="573826" cy="659228"/>
            <a:chOff x="3363679" y="2878924"/>
            <a:chExt cx="705213" cy="774130"/>
          </a:xfrm>
        </p:grpSpPr>
        <p:sp>
          <p:nvSpPr>
            <p:cNvPr id="78" name="椭圆 13">
              <a:extLst>
                <a:ext uri="{FF2B5EF4-FFF2-40B4-BE49-F238E27FC236}">
                  <a16:creationId xmlns:a16="http://schemas.microsoft.com/office/drawing/2014/main" id="{E50CC152-80E0-644D-8D18-B1E4A6E01DCF}"/>
                </a:ext>
              </a:extLst>
            </p:cNvPr>
            <p:cNvSpPr>
              <a:spLocks noChangeAspect="1"/>
            </p:cNvSpPr>
            <p:nvPr/>
          </p:nvSpPr>
          <p:spPr>
            <a:xfrm flipH="1" flipV="1">
              <a:off x="3363679" y="2878924"/>
              <a:ext cx="705213" cy="774130"/>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79" name="椭圆 11">
              <a:extLst>
                <a:ext uri="{FF2B5EF4-FFF2-40B4-BE49-F238E27FC236}">
                  <a16:creationId xmlns:a16="http://schemas.microsoft.com/office/drawing/2014/main" id="{85CD2726-A682-3547-961B-D0A663D80889}"/>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0" name="组合 79">
            <a:extLst>
              <a:ext uri="{FF2B5EF4-FFF2-40B4-BE49-F238E27FC236}">
                <a16:creationId xmlns:a16="http://schemas.microsoft.com/office/drawing/2014/main" id="{64F60564-4552-7D4A-88CE-8F630AA208DD}"/>
              </a:ext>
            </a:extLst>
          </p:cNvPr>
          <p:cNvGrpSpPr>
            <a:grpSpLocks noChangeAspect="1"/>
          </p:cNvGrpSpPr>
          <p:nvPr/>
        </p:nvGrpSpPr>
        <p:grpSpPr>
          <a:xfrm rot="6188371" flipV="1">
            <a:off x="4141141" y="1078749"/>
            <a:ext cx="395347" cy="520296"/>
            <a:chOff x="3683086" y="1611829"/>
            <a:chExt cx="720000" cy="947555"/>
          </a:xfrm>
        </p:grpSpPr>
        <p:sp>
          <p:nvSpPr>
            <p:cNvPr id="81" name="椭圆 13">
              <a:extLst>
                <a:ext uri="{FF2B5EF4-FFF2-40B4-BE49-F238E27FC236}">
                  <a16:creationId xmlns:a16="http://schemas.microsoft.com/office/drawing/2014/main" id="{67B7968B-FB2A-E743-80D8-4108D85708CE}"/>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82" name="椭圆 11">
              <a:extLst>
                <a:ext uri="{FF2B5EF4-FFF2-40B4-BE49-F238E27FC236}">
                  <a16:creationId xmlns:a16="http://schemas.microsoft.com/office/drawing/2014/main" id="{647104B3-F1F6-844A-A8F6-C3331B28EFE7}"/>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9" name="组合 88">
            <a:extLst>
              <a:ext uri="{FF2B5EF4-FFF2-40B4-BE49-F238E27FC236}">
                <a16:creationId xmlns:a16="http://schemas.microsoft.com/office/drawing/2014/main" id="{75BD0DE2-94E6-7242-BEEF-1EC239C05DCA}"/>
              </a:ext>
            </a:extLst>
          </p:cNvPr>
          <p:cNvGrpSpPr>
            <a:grpSpLocks noChangeAspect="1"/>
          </p:cNvGrpSpPr>
          <p:nvPr/>
        </p:nvGrpSpPr>
        <p:grpSpPr>
          <a:xfrm rot="12083425" flipV="1">
            <a:off x="4794387" y="4700885"/>
            <a:ext cx="508006" cy="481331"/>
            <a:chOff x="3537402" y="3260658"/>
            <a:chExt cx="925186" cy="876604"/>
          </a:xfrm>
        </p:grpSpPr>
        <p:sp>
          <p:nvSpPr>
            <p:cNvPr id="90" name="椭圆 13">
              <a:extLst>
                <a:ext uri="{FF2B5EF4-FFF2-40B4-BE49-F238E27FC236}">
                  <a16:creationId xmlns:a16="http://schemas.microsoft.com/office/drawing/2014/main" id="{D6128D58-A77B-F24E-9311-02EEFAE16253}"/>
                </a:ext>
              </a:extLst>
            </p:cNvPr>
            <p:cNvSpPr>
              <a:spLocks/>
            </p:cNvSpPr>
            <p:nvPr/>
          </p:nvSpPr>
          <p:spPr>
            <a:xfrm rot="4463438">
              <a:off x="3561693" y="3236367"/>
              <a:ext cx="876604" cy="925186"/>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91" name="椭圆 11">
              <a:extLst>
                <a:ext uri="{FF2B5EF4-FFF2-40B4-BE49-F238E27FC236}">
                  <a16:creationId xmlns:a16="http://schemas.microsoft.com/office/drawing/2014/main" id="{C3652C6D-7448-E148-A61D-E209BFA5DD12}"/>
                </a:ext>
              </a:extLst>
            </p:cNvPr>
            <p:cNvSpPr>
              <a:spLocks/>
            </p:cNvSpPr>
            <p:nvPr/>
          </p:nvSpPr>
          <p:spPr>
            <a:xfrm rot="1234995">
              <a:off x="4006091" y="3632753"/>
              <a:ext cx="144000" cy="216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95" name="组合 94">
            <a:extLst>
              <a:ext uri="{FF2B5EF4-FFF2-40B4-BE49-F238E27FC236}">
                <a16:creationId xmlns:a16="http://schemas.microsoft.com/office/drawing/2014/main" id="{EDC0010A-02D4-B944-A64B-F82EBFF256FD}"/>
              </a:ext>
            </a:extLst>
          </p:cNvPr>
          <p:cNvGrpSpPr>
            <a:grpSpLocks noChangeAspect="1"/>
          </p:cNvGrpSpPr>
          <p:nvPr/>
        </p:nvGrpSpPr>
        <p:grpSpPr>
          <a:xfrm rot="8088599" flipH="1">
            <a:off x="5529651" y="4159851"/>
            <a:ext cx="480210" cy="548820"/>
            <a:chOff x="4388992" y="2086636"/>
            <a:chExt cx="739801" cy="720000"/>
          </a:xfrm>
        </p:grpSpPr>
        <p:sp>
          <p:nvSpPr>
            <p:cNvPr id="96" name="椭圆 13">
              <a:extLst>
                <a:ext uri="{FF2B5EF4-FFF2-40B4-BE49-F238E27FC236}">
                  <a16:creationId xmlns:a16="http://schemas.microsoft.com/office/drawing/2014/main" id="{758FC96A-CDB1-C540-A78E-190BD9E7A117}"/>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97" name="椭圆 11">
              <a:extLst>
                <a:ext uri="{FF2B5EF4-FFF2-40B4-BE49-F238E27FC236}">
                  <a16:creationId xmlns:a16="http://schemas.microsoft.com/office/drawing/2014/main" id="{00B110A8-06B8-E644-A82E-F1CB5EA583B2}"/>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98" name="组合 97">
            <a:extLst>
              <a:ext uri="{FF2B5EF4-FFF2-40B4-BE49-F238E27FC236}">
                <a16:creationId xmlns:a16="http://schemas.microsoft.com/office/drawing/2014/main" id="{0D68276F-5BC5-0F49-9B06-CF228A79AB60}"/>
              </a:ext>
            </a:extLst>
          </p:cNvPr>
          <p:cNvGrpSpPr>
            <a:grpSpLocks noChangeAspect="1"/>
          </p:cNvGrpSpPr>
          <p:nvPr/>
        </p:nvGrpSpPr>
        <p:grpSpPr>
          <a:xfrm rot="15729790" flipH="1">
            <a:off x="5549311" y="1620760"/>
            <a:ext cx="646088" cy="489063"/>
            <a:chOff x="3666211" y="1605713"/>
            <a:chExt cx="723471" cy="1103998"/>
          </a:xfrm>
        </p:grpSpPr>
        <p:sp>
          <p:nvSpPr>
            <p:cNvPr id="99" name="椭圆 13">
              <a:extLst>
                <a:ext uri="{FF2B5EF4-FFF2-40B4-BE49-F238E27FC236}">
                  <a16:creationId xmlns:a16="http://schemas.microsoft.com/office/drawing/2014/main" id="{253CDC34-C442-BD49-B73C-C90058CEE02C}"/>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00" name="椭圆 11">
              <a:extLst>
                <a:ext uri="{FF2B5EF4-FFF2-40B4-BE49-F238E27FC236}">
                  <a16:creationId xmlns:a16="http://schemas.microsoft.com/office/drawing/2014/main" id="{79605CEB-DCD9-9347-9E2F-16C570D0E5D5}"/>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01" name="组合 100">
            <a:extLst>
              <a:ext uri="{FF2B5EF4-FFF2-40B4-BE49-F238E27FC236}">
                <a16:creationId xmlns:a16="http://schemas.microsoft.com/office/drawing/2014/main" id="{222A42A9-ED2D-4546-BB4B-A8063141E126}"/>
              </a:ext>
            </a:extLst>
          </p:cNvPr>
          <p:cNvGrpSpPr>
            <a:grpSpLocks noChangeAspect="1"/>
          </p:cNvGrpSpPr>
          <p:nvPr/>
        </p:nvGrpSpPr>
        <p:grpSpPr>
          <a:xfrm rot="7767896" flipH="1" flipV="1">
            <a:off x="3322566" y="4257936"/>
            <a:ext cx="573823" cy="659225"/>
            <a:chOff x="3363679" y="2878924"/>
            <a:chExt cx="705213" cy="774130"/>
          </a:xfrm>
        </p:grpSpPr>
        <p:sp>
          <p:nvSpPr>
            <p:cNvPr id="102" name="椭圆 13">
              <a:extLst>
                <a:ext uri="{FF2B5EF4-FFF2-40B4-BE49-F238E27FC236}">
                  <a16:creationId xmlns:a16="http://schemas.microsoft.com/office/drawing/2014/main" id="{5214A080-F23F-1148-9548-50670AD45BF7}"/>
                </a:ext>
              </a:extLst>
            </p:cNvPr>
            <p:cNvSpPr>
              <a:spLocks noChangeAspect="1"/>
            </p:cNvSpPr>
            <p:nvPr/>
          </p:nvSpPr>
          <p:spPr>
            <a:xfrm flipH="1" flipV="1">
              <a:off x="3363679" y="2878924"/>
              <a:ext cx="705213" cy="774130"/>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03" name="椭圆 11">
              <a:extLst>
                <a:ext uri="{FF2B5EF4-FFF2-40B4-BE49-F238E27FC236}">
                  <a16:creationId xmlns:a16="http://schemas.microsoft.com/office/drawing/2014/main" id="{B9929A68-19FE-A34F-AAFF-20D540EB0B8B}"/>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05" name="组合 104">
            <a:extLst>
              <a:ext uri="{FF2B5EF4-FFF2-40B4-BE49-F238E27FC236}">
                <a16:creationId xmlns:a16="http://schemas.microsoft.com/office/drawing/2014/main" id="{AC472CB0-1D97-204C-AA7F-DBF8A140D8AE}"/>
              </a:ext>
            </a:extLst>
          </p:cNvPr>
          <p:cNvGrpSpPr>
            <a:grpSpLocks noChangeAspect="1"/>
          </p:cNvGrpSpPr>
          <p:nvPr/>
        </p:nvGrpSpPr>
        <p:grpSpPr>
          <a:xfrm flipV="1">
            <a:off x="2927832" y="2868414"/>
            <a:ext cx="619422" cy="489033"/>
            <a:chOff x="3363680" y="2863000"/>
            <a:chExt cx="720000" cy="811142"/>
          </a:xfrm>
        </p:grpSpPr>
        <p:sp>
          <p:nvSpPr>
            <p:cNvPr id="106" name="椭圆 13">
              <a:extLst>
                <a:ext uri="{FF2B5EF4-FFF2-40B4-BE49-F238E27FC236}">
                  <a16:creationId xmlns:a16="http://schemas.microsoft.com/office/drawing/2014/main" id="{9F4BB9D8-9B03-5040-9BAF-11489FF61B1A}"/>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07" name="椭圆 11">
              <a:extLst>
                <a:ext uri="{FF2B5EF4-FFF2-40B4-BE49-F238E27FC236}">
                  <a16:creationId xmlns:a16="http://schemas.microsoft.com/office/drawing/2014/main" id="{467E4372-6EB5-3C4F-91C9-40A27F04F7D3}"/>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08" name="组合 107">
            <a:extLst>
              <a:ext uri="{FF2B5EF4-FFF2-40B4-BE49-F238E27FC236}">
                <a16:creationId xmlns:a16="http://schemas.microsoft.com/office/drawing/2014/main" id="{1B6CB0C8-F0B6-D346-AF8D-5F6D4E00D0AA}"/>
              </a:ext>
            </a:extLst>
          </p:cNvPr>
          <p:cNvGrpSpPr>
            <a:grpSpLocks noChangeAspect="1"/>
          </p:cNvGrpSpPr>
          <p:nvPr/>
        </p:nvGrpSpPr>
        <p:grpSpPr>
          <a:xfrm flipV="1">
            <a:off x="3149497" y="2084939"/>
            <a:ext cx="514665" cy="509716"/>
            <a:chOff x="3363680" y="2863000"/>
            <a:chExt cx="720000" cy="811142"/>
          </a:xfrm>
        </p:grpSpPr>
        <p:sp>
          <p:nvSpPr>
            <p:cNvPr id="109" name="椭圆 13">
              <a:extLst>
                <a:ext uri="{FF2B5EF4-FFF2-40B4-BE49-F238E27FC236}">
                  <a16:creationId xmlns:a16="http://schemas.microsoft.com/office/drawing/2014/main" id="{DB850BD8-4272-2D4C-877D-AEEF08B94432}"/>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0" name="椭圆 11">
              <a:extLst>
                <a:ext uri="{FF2B5EF4-FFF2-40B4-BE49-F238E27FC236}">
                  <a16:creationId xmlns:a16="http://schemas.microsoft.com/office/drawing/2014/main" id="{2729F503-6230-5245-B16C-8A1FE4F9FA4C}"/>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11" name="组合 110">
            <a:extLst>
              <a:ext uri="{FF2B5EF4-FFF2-40B4-BE49-F238E27FC236}">
                <a16:creationId xmlns:a16="http://schemas.microsoft.com/office/drawing/2014/main" id="{3ABB24FA-8D36-5445-8153-FBD6B68D5FAD}"/>
              </a:ext>
            </a:extLst>
          </p:cNvPr>
          <p:cNvGrpSpPr>
            <a:grpSpLocks noChangeAspect="1"/>
          </p:cNvGrpSpPr>
          <p:nvPr/>
        </p:nvGrpSpPr>
        <p:grpSpPr>
          <a:xfrm flipV="1">
            <a:off x="2967103" y="3180881"/>
            <a:ext cx="540882" cy="579640"/>
            <a:chOff x="3363680" y="2863000"/>
            <a:chExt cx="720000" cy="811142"/>
          </a:xfrm>
        </p:grpSpPr>
        <p:sp>
          <p:nvSpPr>
            <p:cNvPr id="112" name="椭圆 13">
              <a:extLst>
                <a:ext uri="{FF2B5EF4-FFF2-40B4-BE49-F238E27FC236}">
                  <a16:creationId xmlns:a16="http://schemas.microsoft.com/office/drawing/2014/main" id="{F26A6B44-5192-9B43-9354-8BEB0AE6132E}"/>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3" name="椭圆 11">
              <a:extLst>
                <a:ext uri="{FF2B5EF4-FFF2-40B4-BE49-F238E27FC236}">
                  <a16:creationId xmlns:a16="http://schemas.microsoft.com/office/drawing/2014/main" id="{4CB99866-E28F-AC42-B999-40D487050FF8}"/>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14" name="组合 113">
            <a:extLst>
              <a:ext uri="{FF2B5EF4-FFF2-40B4-BE49-F238E27FC236}">
                <a16:creationId xmlns:a16="http://schemas.microsoft.com/office/drawing/2014/main" id="{7DF6448C-52DC-BC4F-B989-4A3E1487980F}"/>
              </a:ext>
            </a:extLst>
          </p:cNvPr>
          <p:cNvGrpSpPr>
            <a:grpSpLocks noChangeAspect="1"/>
          </p:cNvGrpSpPr>
          <p:nvPr/>
        </p:nvGrpSpPr>
        <p:grpSpPr>
          <a:xfrm flipV="1">
            <a:off x="3458936" y="2364595"/>
            <a:ext cx="457264" cy="534352"/>
            <a:chOff x="3363680" y="2863000"/>
            <a:chExt cx="720000" cy="811142"/>
          </a:xfrm>
        </p:grpSpPr>
        <p:sp>
          <p:nvSpPr>
            <p:cNvPr id="115" name="椭圆 13">
              <a:extLst>
                <a:ext uri="{FF2B5EF4-FFF2-40B4-BE49-F238E27FC236}">
                  <a16:creationId xmlns:a16="http://schemas.microsoft.com/office/drawing/2014/main" id="{AA8DCEE2-70F3-664E-9996-C6461BD1D2AB}"/>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6" name="椭圆 11">
              <a:extLst>
                <a:ext uri="{FF2B5EF4-FFF2-40B4-BE49-F238E27FC236}">
                  <a16:creationId xmlns:a16="http://schemas.microsoft.com/office/drawing/2014/main" id="{E73C4F20-FE4E-D840-ACF1-D48EBAC8CE52}"/>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17" name="组合 116">
            <a:extLst>
              <a:ext uri="{FF2B5EF4-FFF2-40B4-BE49-F238E27FC236}">
                <a16:creationId xmlns:a16="http://schemas.microsoft.com/office/drawing/2014/main" id="{03861BAE-5447-F140-A390-21694F523C9C}"/>
              </a:ext>
            </a:extLst>
          </p:cNvPr>
          <p:cNvGrpSpPr>
            <a:grpSpLocks noChangeAspect="1"/>
          </p:cNvGrpSpPr>
          <p:nvPr/>
        </p:nvGrpSpPr>
        <p:grpSpPr>
          <a:xfrm rot="15559048" flipV="1">
            <a:off x="3092520" y="3525568"/>
            <a:ext cx="588893" cy="535398"/>
            <a:chOff x="3363680" y="2863000"/>
            <a:chExt cx="720000" cy="811142"/>
          </a:xfrm>
        </p:grpSpPr>
        <p:sp>
          <p:nvSpPr>
            <p:cNvPr id="118" name="椭圆 13">
              <a:extLst>
                <a:ext uri="{FF2B5EF4-FFF2-40B4-BE49-F238E27FC236}">
                  <a16:creationId xmlns:a16="http://schemas.microsoft.com/office/drawing/2014/main" id="{8A8B2CAE-DB66-754E-88A7-9E5CB64192A3}"/>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19" name="椭圆 11">
              <a:extLst>
                <a:ext uri="{FF2B5EF4-FFF2-40B4-BE49-F238E27FC236}">
                  <a16:creationId xmlns:a16="http://schemas.microsoft.com/office/drawing/2014/main" id="{676ED35E-A73F-874D-92D5-EB36E74AC749}"/>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20" name="组合 119">
            <a:extLst>
              <a:ext uri="{FF2B5EF4-FFF2-40B4-BE49-F238E27FC236}">
                <a16:creationId xmlns:a16="http://schemas.microsoft.com/office/drawing/2014/main" id="{3A6EBC9F-BD7E-B644-8F7B-C14E93A173C9}"/>
              </a:ext>
            </a:extLst>
          </p:cNvPr>
          <p:cNvGrpSpPr>
            <a:grpSpLocks noChangeAspect="1"/>
          </p:cNvGrpSpPr>
          <p:nvPr/>
        </p:nvGrpSpPr>
        <p:grpSpPr>
          <a:xfrm rot="15879791" flipV="1">
            <a:off x="3299999" y="2826840"/>
            <a:ext cx="542988" cy="455453"/>
            <a:chOff x="3363680" y="2863000"/>
            <a:chExt cx="720000" cy="811142"/>
          </a:xfrm>
        </p:grpSpPr>
        <p:sp>
          <p:nvSpPr>
            <p:cNvPr id="121" name="椭圆 13">
              <a:extLst>
                <a:ext uri="{FF2B5EF4-FFF2-40B4-BE49-F238E27FC236}">
                  <a16:creationId xmlns:a16="http://schemas.microsoft.com/office/drawing/2014/main" id="{3A8ECBF2-4C4A-1C40-8E44-F3F13A6F89F7}"/>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22" name="椭圆 11">
              <a:extLst>
                <a:ext uri="{FF2B5EF4-FFF2-40B4-BE49-F238E27FC236}">
                  <a16:creationId xmlns:a16="http://schemas.microsoft.com/office/drawing/2014/main" id="{CE17352F-21E6-9649-8289-2DFB61E98C55}"/>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23" name="组合 122">
            <a:extLst>
              <a:ext uri="{FF2B5EF4-FFF2-40B4-BE49-F238E27FC236}">
                <a16:creationId xmlns:a16="http://schemas.microsoft.com/office/drawing/2014/main" id="{CED77A6E-A3DD-F742-8BE5-840142E68D5E}"/>
              </a:ext>
            </a:extLst>
          </p:cNvPr>
          <p:cNvGrpSpPr>
            <a:grpSpLocks noChangeAspect="1"/>
          </p:cNvGrpSpPr>
          <p:nvPr/>
        </p:nvGrpSpPr>
        <p:grpSpPr>
          <a:xfrm rot="4757535" flipV="1">
            <a:off x="3442714" y="3199710"/>
            <a:ext cx="542988" cy="464991"/>
            <a:chOff x="3363680" y="2863000"/>
            <a:chExt cx="720000" cy="811142"/>
          </a:xfrm>
        </p:grpSpPr>
        <p:sp>
          <p:nvSpPr>
            <p:cNvPr id="124" name="椭圆 13">
              <a:extLst>
                <a:ext uri="{FF2B5EF4-FFF2-40B4-BE49-F238E27FC236}">
                  <a16:creationId xmlns:a16="http://schemas.microsoft.com/office/drawing/2014/main" id="{220A8768-6672-4445-AA83-967F7CB2F636}"/>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25" name="椭圆 11">
              <a:extLst>
                <a:ext uri="{FF2B5EF4-FFF2-40B4-BE49-F238E27FC236}">
                  <a16:creationId xmlns:a16="http://schemas.microsoft.com/office/drawing/2014/main" id="{F409E519-B266-6246-8F99-B20ECFC11F84}"/>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26" name="组合 125">
            <a:extLst>
              <a:ext uri="{FF2B5EF4-FFF2-40B4-BE49-F238E27FC236}">
                <a16:creationId xmlns:a16="http://schemas.microsoft.com/office/drawing/2014/main" id="{674DFB75-FAF7-2440-A103-C9AE57569D1A}"/>
              </a:ext>
            </a:extLst>
          </p:cNvPr>
          <p:cNvGrpSpPr>
            <a:grpSpLocks noChangeAspect="1"/>
          </p:cNvGrpSpPr>
          <p:nvPr/>
        </p:nvGrpSpPr>
        <p:grpSpPr>
          <a:xfrm rot="4757535" flipV="1">
            <a:off x="3486505" y="3469160"/>
            <a:ext cx="542988" cy="552649"/>
            <a:chOff x="3363680" y="2863000"/>
            <a:chExt cx="720000" cy="811142"/>
          </a:xfrm>
        </p:grpSpPr>
        <p:sp>
          <p:nvSpPr>
            <p:cNvPr id="127" name="椭圆 13">
              <a:extLst>
                <a:ext uri="{FF2B5EF4-FFF2-40B4-BE49-F238E27FC236}">
                  <a16:creationId xmlns:a16="http://schemas.microsoft.com/office/drawing/2014/main" id="{F1053763-0190-7F43-82EE-CDA6AFE8F5E1}"/>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28" name="椭圆 11">
              <a:extLst>
                <a:ext uri="{FF2B5EF4-FFF2-40B4-BE49-F238E27FC236}">
                  <a16:creationId xmlns:a16="http://schemas.microsoft.com/office/drawing/2014/main" id="{E5715EAB-0B35-1C49-9325-0F8B84D72225}"/>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sp>
        <p:nvSpPr>
          <p:cNvPr id="141" name="任意形状 140">
            <a:extLst>
              <a:ext uri="{FF2B5EF4-FFF2-40B4-BE49-F238E27FC236}">
                <a16:creationId xmlns:a16="http://schemas.microsoft.com/office/drawing/2014/main" id="{60280504-8840-B34A-BEA0-83B95CFA297A}"/>
              </a:ext>
            </a:extLst>
          </p:cNvPr>
          <p:cNvSpPr>
            <a:spLocks noChangeAspect="1"/>
          </p:cNvSpPr>
          <p:nvPr/>
        </p:nvSpPr>
        <p:spPr>
          <a:xfrm>
            <a:off x="6095953" y="1804187"/>
            <a:ext cx="868176" cy="2701207"/>
          </a:xfrm>
          <a:custGeom>
            <a:avLst/>
            <a:gdLst>
              <a:gd name="connsiteX0" fmla="*/ 168062 w 337556"/>
              <a:gd name="connsiteY0" fmla="*/ 0 h 1395602"/>
              <a:gd name="connsiteX1" fmla="*/ 217321 w 337556"/>
              <a:gd name="connsiteY1" fmla="*/ 102256 h 1395602"/>
              <a:gd name="connsiteX2" fmla="*/ 337556 w 337556"/>
              <a:gd name="connsiteY2" fmla="*/ 697801 h 1395602"/>
              <a:gd name="connsiteX3" fmla="*/ 217321 w 337556"/>
              <a:gd name="connsiteY3" fmla="*/ 1293346 h 1395602"/>
              <a:gd name="connsiteX4" fmla="*/ 168062 w 337556"/>
              <a:gd name="connsiteY4" fmla="*/ 1395602 h 1395602"/>
              <a:gd name="connsiteX5" fmla="*/ 57300 w 337556"/>
              <a:gd name="connsiteY5" fmla="*/ 1361220 h 1395602"/>
              <a:gd name="connsiteX6" fmla="*/ 0 w 337556"/>
              <a:gd name="connsiteY6" fmla="*/ 1330119 h 1395602"/>
              <a:gd name="connsiteX7" fmla="*/ 51466 w 337556"/>
              <a:gd name="connsiteY7" fmla="*/ 1223282 h 1395602"/>
              <a:gd name="connsiteX8" fmla="*/ 157556 w 337556"/>
              <a:gd name="connsiteY8" fmla="*/ 697801 h 1395602"/>
              <a:gd name="connsiteX9" fmla="*/ 51466 w 337556"/>
              <a:gd name="connsiteY9" fmla="*/ 172320 h 1395602"/>
              <a:gd name="connsiteX10" fmla="*/ 0 w 337556"/>
              <a:gd name="connsiteY10" fmla="*/ 65483 h 1395602"/>
              <a:gd name="connsiteX11" fmla="*/ 57300 w 337556"/>
              <a:gd name="connsiteY11" fmla="*/ 34382 h 139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556" h="1395602">
                <a:moveTo>
                  <a:pt x="168062" y="0"/>
                </a:moveTo>
                <a:lnTo>
                  <a:pt x="217321" y="102256"/>
                </a:lnTo>
                <a:cubicBezTo>
                  <a:pt x="294743" y="285303"/>
                  <a:pt x="337556" y="486552"/>
                  <a:pt x="337556" y="697801"/>
                </a:cubicBezTo>
                <a:cubicBezTo>
                  <a:pt x="337556" y="909050"/>
                  <a:pt x="294743" y="1110300"/>
                  <a:pt x="217321" y="1293346"/>
                </a:cubicBezTo>
                <a:lnTo>
                  <a:pt x="168062" y="1395602"/>
                </a:lnTo>
                <a:lnTo>
                  <a:pt x="57300" y="1361220"/>
                </a:lnTo>
                <a:lnTo>
                  <a:pt x="0" y="1330119"/>
                </a:lnTo>
                <a:lnTo>
                  <a:pt x="51466" y="1223282"/>
                </a:lnTo>
                <a:cubicBezTo>
                  <a:pt x="119780" y="1061770"/>
                  <a:pt x="157556" y="884197"/>
                  <a:pt x="157556" y="697801"/>
                </a:cubicBezTo>
                <a:cubicBezTo>
                  <a:pt x="157556" y="511405"/>
                  <a:pt x="119780" y="333832"/>
                  <a:pt x="51466" y="172320"/>
                </a:cubicBezTo>
                <a:lnTo>
                  <a:pt x="0" y="65483"/>
                </a:lnTo>
                <a:lnTo>
                  <a:pt x="57300" y="34382"/>
                </a:lnTo>
                <a:close/>
              </a:path>
            </a:pathLst>
          </a:custGeom>
          <a:solidFill>
            <a:schemeClr val="bg1"/>
          </a:solidFill>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kumimoji="1" lang="zh-CN" altLang="en-US" sz="2800" dirty="0"/>
          </a:p>
        </p:txBody>
      </p:sp>
      <p:grpSp>
        <p:nvGrpSpPr>
          <p:cNvPr id="129" name="组合 128">
            <a:extLst>
              <a:ext uri="{FF2B5EF4-FFF2-40B4-BE49-F238E27FC236}">
                <a16:creationId xmlns:a16="http://schemas.microsoft.com/office/drawing/2014/main" id="{38E0CC3D-2E84-7546-8E49-5E291F78E5D6}"/>
              </a:ext>
            </a:extLst>
          </p:cNvPr>
          <p:cNvGrpSpPr>
            <a:grpSpLocks noChangeAspect="1"/>
          </p:cNvGrpSpPr>
          <p:nvPr/>
        </p:nvGrpSpPr>
        <p:grpSpPr>
          <a:xfrm rot="4757535" flipV="1">
            <a:off x="3724651" y="3212985"/>
            <a:ext cx="542988" cy="464991"/>
            <a:chOff x="3363680" y="2863000"/>
            <a:chExt cx="720000" cy="811142"/>
          </a:xfrm>
        </p:grpSpPr>
        <p:sp>
          <p:nvSpPr>
            <p:cNvPr id="130" name="椭圆 13">
              <a:extLst>
                <a:ext uri="{FF2B5EF4-FFF2-40B4-BE49-F238E27FC236}">
                  <a16:creationId xmlns:a16="http://schemas.microsoft.com/office/drawing/2014/main" id="{B3115217-667E-034F-842F-603331D70919}"/>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31" name="椭圆 11">
              <a:extLst>
                <a:ext uri="{FF2B5EF4-FFF2-40B4-BE49-F238E27FC236}">
                  <a16:creationId xmlns:a16="http://schemas.microsoft.com/office/drawing/2014/main" id="{884056E3-C4FC-3247-BE92-003AD29340BF}"/>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32" name="组合 131">
            <a:extLst>
              <a:ext uri="{FF2B5EF4-FFF2-40B4-BE49-F238E27FC236}">
                <a16:creationId xmlns:a16="http://schemas.microsoft.com/office/drawing/2014/main" id="{0A0E5A84-8A8B-1F4D-A410-AFC2B56681C7}"/>
              </a:ext>
            </a:extLst>
          </p:cNvPr>
          <p:cNvGrpSpPr>
            <a:grpSpLocks noChangeAspect="1"/>
          </p:cNvGrpSpPr>
          <p:nvPr/>
        </p:nvGrpSpPr>
        <p:grpSpPr>
          <a:xfrm rot="14660849" flipV="1">
            <a:off x="3375982" y="3814403"/>
            <a:ext cx="453257" cy="558003"/>
            <a:chOff x="3363680" y="2863000"/>
            <a:chExt cx="720000" cy="811142"/>
          </a:xfrm>
        </p:grpSpPr>
        <p:sp>
          <p:nvSpPr>
            <p:cNvPr id="133" name="椭圆 13">
              <a:extLst>
                <a:ext uri="{FF2B5EF4-FFF2-40B4-BE49-F238E27FC236}">
                  <a16:creationId xmlns:a16="http://schemas.microsoft.com/office/drawing/2014/main" id="{970A932E-9D06-6F47-9F60-F08B87D0653B}"/>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34" name="椭圆 11">
              <a:extLst>
                <a:ext uri="{FF2B5EF4-FFF2-40B4-BE49-F238E27FC236}">
                  <a16:creationId xmlns:a16="http://schemas.microsoft.com/office/drawing/2014/main" id="{F4DFA8E4-D022-7545-A019-99163BFCFE8A}"/>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35" name="组合 134">
            <a:extLst>
              <a:ext uri="{FF2B5EF4-FFF2-40B4-BE49-F238E27FC236}">
                <a16:creationId xmlns:a16="http://schemas.microsoft.com/office/drawing/2014/main" id="{A600000D-0C56-2D4F-BBFC-11C9ABAC258F}"/>
              </a:ext>
            </a:extLst>
          </p:cNvPr>
          <p:cNvGrpSpPr>
            <a:grpSpLocks noChangeAspect="1"/>
          </p:cNvGrpSpPr>
          <p:nvPr/>
        </p:nvGrpSpPr>
        <p:grpSpPr>
          <a:xfrm rot="15954920" flipV="1">
            <a:off x="3739465" y="2715401"/>
            <a:ext cx="542988" cy="596097"/>
            <a:chOff x="3363680" y="2863000"/>
            <a:chExt cx="720000" cy="811142"/>
          </a:xfrm>
        </p:grpSpPr>
        <p:sp>
          <p:nvSpPr>
            <p:cNvPr id="136" name="椭圆 13">
              <a:extLst>
                <a:ext uri="{FF2B5EF4-FFF2-40B4-BE49-F238E27FC236}">
                  <a16:creationId xmlns:a16="http://schemas.microsoft.com/office/drawing/2014/main" id="{64E77C72-22AF-094C-9872-72EAA02815F1}"/>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37" name="椭圆 11">
              <a:extLst>
                <a:ext uri="{FF2B5EF4-FFF2-40B4-BE49-F238E27FC236}">
                  <a16:creationId xmlns:a16="http://schemas.microsoft.com/office/drawing/2014/main" id="{98A07A44-46DF-D144-8B51-903B07C88EB2}"/>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38" name="组合 137">
            <a:extLst>
              <a:ext uri="{FF2B5EF4-FFF2-40B4-BE49-F238E27FC236}">
                <a16:creationId xmlns:a16="http://schemas.microsoft.com/office/drawing/2014/main" id="{75C22BE3-4C00-1548-830E-69DD1715B7D7}"/>
              </a:ext>
            </a:extLst>
          </p:cNvPr>
          <p:cNvGrpSpPr>
            <a:grpSpLocks noChangeAspect="1"/>
          </p:cNvGrpSpPr>
          <p:nvPr/>
        </p:nvGrpSpPr>
        <p:grpSpPr>
          <a:xfrm rot="18060007" flipV="1">
            <a:off x="3760825" y="2404392"/>
            <a:ext cx="457264" cy="534352"/>
            <a:chOff x="3363680" y="2863000"/>
            <a:chExt cx="720000" cy="811142"/>
          </a:xfrm>
        </p:grpSpPr>
        <p:sp>
          <p:nvSpPr>
            <p:cNvPr id="139" name="椭圆 13">
              <a:extLst>
                <a:ext uri="{FF2B5EF4-FFF2-40B4-BE49-F238E27FC236}">
                  <a16:creationId xmlns:a16="http://schemas.microsoft.com/office/drawing/2014/main" id="{408C1D72-410A-2D4E-B141-DB003DDB285F}"/>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chemeClr val="accent4">
                    <a:lumMod val="60000"/>
                    <a:lumOff val="40000"/>
                  </a:schemeClr>
                </a:gs>
                <a:gs pos="100000">
                  <a:schemeClr val="accent4">
                    <a:lumMod val="20000"/>
                    <a:lumOff val="80000"/>
                  </a:scheme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40" name="椭圆 11">
              <a:extLst>
                <a:ext uri="{FF2B5EF4-FFF2-40B4-BE49-F238E27FC236}">
                  <a16:creationId xmlns:a16="http://schemas.microsoft.com/office/drawing/2014/main" id="{A3362516-2E0E-E04B-8A4E-082FA31BD4B5}"/>
                </a:ext>
              </a:extLst>
            </p:cNvPr>
            <p:cNvSpPr>
              <a:spLocks/>
            </p:cNvSpPr>
            <p:nvPr/>
          </p:nvSpPr>
          <p:spPr>
            <a:xfrm>
              <a:off x="3669681" y="3173362"/>
              <a:ext cx="108000" cy="179999"/>
            </a:xfrm>
            <a:prstGeom prst="ellipse">
              <a:avLst/>
            </a:prstGeom>
            <a:solidFill>
              <a:srgbClr val="DC3C46"/>
            </a:solidFill>
            <a:ln w="3175">
              <a:noFill/>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56" name="组合 55">
            <a:extLst>
              <a:ext uri="{FF2B5EF4-FFF2-40B4-BE49-F238E27FC236}">
                <a16:creationId xmlns:a16="http://schemas.microsoft.com/office/drawing/2014/main" id="{3DE58428-E0DB-6741-9AE6-8D2B1E6CF0E0}"/>
              </a:ext>
            </a:extLst>
          </p:cNvPr>
          <p:cNvGrpSpPr>
            <a:grpSpLocks noChangeAspect="1"/>
          </p:cNvGrpSpPr>
          <p:nvPr/>
        </p:nvGrpSpPr>
        <p:grpSpPr>
          <a:xfrm rot="2082920" flipV="1">
            <a:off x="6322594" y="2360131"/>
            <a:ext cx="395344" cy="520292"/>
            <a:chOff x="3683086" y="1611829"/>
            <a:chExt cx="720000" cy="947555"/>
          </a:xfrm>
        </p:grpSpPr>
        <p:sp>
          <p:nvSpPr>
            <p:cNvPr id="57" name="椭圆 13">
              <a:extLst>
                <a:ext uri="{FF2B5EF4-FFF2-40B4-BE49-F238E27FC236}">
                  <a16:creationId xmlns:a16="http://schemas.microsoft.com/office/drawing/2014/main" id="{A2867A4D-47DC-A848-9A10-CDCC4A3493B0}"/>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8" name="椭圆 11">
              <a:extLst>
                <a:ext uri="{FF2B5EF4-FFF2-40B4-BE49-F238E27FC236}">
                  <a16:creationId xmlns:a16="http://schemas.microsoft.com/office/drawing/2014/main" id="{C13A279B-8E83-F54B-A1B8-232365FBA2AB}"/>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65" name="组合 64">
            <a:extLst>
              <a:ext uri="{FF2B5EF4-FFF2-40B4-BE49-F238E27FC236}">
                <a16:creationId xmlns:a16="http://schemas.microsoft.com/office/drawing/2014/main" id="{DAF8BEF0-229F-B447-B978-67B425FA1DEF}"/>
              </a:ext>
            </a:extLst>
          </p:cNvPr>
          <p:cNvGrpSpPr>
            <a:grpSpLocks noChangeAspect="1"/>
          </p:cNvGrpSpPr>
          <p:nvPr/>
        </p:nvGrpSpPr>
        <p:grpSpPr>
          <a:xfrm rot="5704793" flipV="1">
            <a:off x="5867781" y="1874898"/>
            <a:ext cx="508006" cy="481331"/>
            <a:chOff x="3537402" y="3260658"/>
            <a:chExt cx="925186" cy="876604"/>
          </a:xfrm>
        </p:grpSpPr>
        <p:sp>
          <p:nvSpPr>
            <p:cNvPr id="66" name="椭圆 13">
              <a:extLst>
                <a:ext uri="{FF2B5EF4-FFF2-40B4-BE49-F238E27FC236}">
                  <a16:creationId xmlns:a16="http://schemas.microsoft.com/office/drawing/2014/main" id="{759E6A97-ADF3-F141-BFCC-F3E92D8E6895}"/>
                </a:ext>
              </a:extLst>
            </p:cNvPr>
            <p:cNvSpPr>
              <a:spLocks/>
            </p:cNvSpPr>
            <p:nvPr/>
          </p:nvSpPr>
          <p:spPr>
            <a:xfrm rot="4463438">
              <a:off x="3561693" y="3236367"/>
              <a:ext cx="876604" cy="925186"/>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7" name="椭圆 11">
              <a:extLst>
                <a:ext uri="{FF2B5EF4-FFF2-40B4-BE49-F238E27FC236}">
                  <a16:creationId xmlns:a16="http://schemas.microsoft.com/office/drawing/2014/main" id="{F2B95D61-F294-B64D-B367-FBB3816BFEAE}"/>
                </a:ext>
              </a:extLst>
            </p:cNvPr>
            <p:cNvSpPr>
              <a:spLocks/>
            </p:cNvSpPr>
            <p:nvPr/>
          </p:nvSpPr>
          <p:spPr>
            <a:xfrm rot="1234995">
              <a:off x="4006091" y="3632753"/>
              <a:ext cx="144000" cy="216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71" name="组合 70">
            <a:extLst>
              <a:ext uri="{FF2B5EF4-FFF2-40B4-BE49-F238E27FC236}">
                <a16:creationId xmlns:a16="http://schemas.microsoft.com/office/drawing/2014/main" id="{CD6540A3-29AD-5348-94EC-875BFE6FC219}"/>
              </a:ext>
            </a:extLst>
          </p:cNvPr>
          <p:cNvGrpSpPr>
            <a:grpSpLocks noChangeAspect="1"/>
          </p:cNvGrpSpPr>
          <p:nvPr/>
        </p:nvGrpSpPr>
        <p:grpSpPr>
          <a:xfrm rot="8088599" flipH="1">
            <a:off x="6190711" y="1972600"/>
            <a:ext cx="480210" cy="548820"/>
            <a:chOff x="4388992" y="2086636"/>
            <a:chExt cx="739801" cy="720000"/>
          </a:xfrm>
        </p:grpSpPr>
        <p:sp>
          <p:nvSpPr>
            <p:cNvPr id="72" name="椭圆 13">
              <a:extLst>
                <a:ext uri="{FF2B5EF4-FFF2-40B4-BE49-F238E27FC236}">
                  <a16:creationId xmlns:a16="http://schemas.microsoft.com/office/drawing/2014/main" id="{F65A3FB6-87D1-C748-9379-7D66A14FD6F9}"/>
                </a:ext>
              </a:extLst>
            </p:cNvPr>
            <p:cNvSpPr>
              <a:spLocks noChangeAspect="1"/>
            </p:cNvSpPr>
            <p:nvPr/>
          </p:nvSpPr>
          <p:spPr>
            <a:xfrm rot="18890970">
              <a:off x="4398893" y="2076735"/>
              <a:ext cx="720000" cy="739801"/>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73" name="椭圆 11">
              <a:extLst>
                <a:ext uri="{FF2B5EF4-FFF2-40B4-BE49-F238E27FC236}">
                  <a16:creationId xmlns:a16="http://schemas.microsoft.com/office/drawing/2014/main" id="{06CB1AA9-A665-6D40-9EBE-D3383E21B4F1}"/>
                </a:ext>
              </a:extLst>
            </p:cNvPr>
            <p:cNvSpPr>
              <a:spLocks/>
            </p:cNvSpPr>
            <p:nvPr/>
          </p:nvSpPr>
          <p:spPr>
            <a:xfrm>
              <a:off x="4717683" y="2348163"/>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74" name="组合 73">
            <a:extLst>
              <a:ext uri="{FF2B5EF4-FFF2-40B4-BE49-F238E27FC236}">
                <a16:creationId xmlns:a16="http://schemas.microsoft.com/office/drawing/2014/main" id="{695CE655-78EB-E94E-A4E3-A0424CBAFF47}"/>
              </a:ext>
            </a:extLst>
          </p:cNvPr>
          <p:cNvGrpSpPr>
            <a:grpSpLocks noChangeAspect="1"/>
          </p:cNvGrpSpPr>
          <p:nvPr/>
        </p:nvGrpSpPr>
        <p:grpSpPr>
          <a:xfrm rot="19480046" flipH="1">
            <a:off x="6251850" y="3719313"/>
            <a:ext cx="646088" cy="489063"/>
            <a:chOff x="3666211" y="1605713"/>
            <a:chExt cx="723471" cy="1103998"/>
          </a:xfrm>
        </p:grpSpPr>
        <p:sp>
          <p:nvSpPr>
            <p:cNvPr id="75" name="椭圆 13">
              <a:extLst>
                <a:ext uri="{FF2B5EF4-FFF2-40B4-BE49-F238E27FC236}">
                  <a16:creationId xmlns:a16="http://schemas.microsoft.com/office/drawing/2014/main" id="{26371A0B-E08A-1F4E-88E1-44A34B1E8D23}"/>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76" name="椭圆 11">
              <a:extLst>
                <a:ext uri="{FF2B5EF4-FFF2-40B4-BE49-F238E27FC236}">
                  <a16:creationId xmlns:a16="http://schemas.microsoft.com/office/drawing/2014/main" id="{EA42C7B7-D832-F441-8A64-5610E1DCF950}"/>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92" name="组合 91">
            <a:extLst>
              <a:ext uri="{FF2B5EF4-FFF2-40B4-BE49-F238E27FC236}">
                <a16:creationId xmlns:a16="http://schemas.microsoft.com/office/drawing/2014/main" id="{C35AF16B-4ECB-174D-933F-F5CB2C37C139}"/>
              </a:ext>
            </a:extLst>
          </p:cNvPr>
          <p:cNvGrpSpPr>
            <a:grpSpLocks noChangeAspect="1"/>
          </p:cNvGrpSpPr>
          <p:nvPr/>
        </p:nvGrpSpPr>
        <p:grpSpPr>
          <a:xfrm rot="14237676" flipV="1">
            <a:off x="5864602" y="3945202"/>
            <a:ext cx="646088" cy="489062"/>
            <a:chOff x="3666211" y="1605713"/>
            <a:chExt cx="723471" cy="1103998"/>
          </a:xfrm>
        </p:grpSpPr>
        <p:sp>
          <p:nvSpPr>
            <p:cNvPr id="93" name="椭圆 13">
              <a:extLst>
                <a:ext uri="{FF2B5EF4-FFF2-40B4-BE49-F238E27FC236}">
                  <a16:creationId xmlns:a16="http://schemas.microsoft.com/office/drawing/2014/main" id="{C14D2E7C-552C-D245-848D-C63944A6A0CE}"/>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94" name="椭圆 11">
              <a:extLst>
                <a:ext uri="{FF2B5EF4-FFF2-40B4-BE49-F238E27FC236}">
                  <a16:creationId xmlns:a16="http://schemas.microsoft.com/office/drawing/2014/main" id="{42B64EFC-E216-B44A-9125-7FB147C94274}"/>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86" name="组合 85">
            <a:extLst>
              <a:ext uri="{FF2B5EF4-FFF2-40B4-BE49-F238E27FC236}">
                <a16:creationId xmlns:a16="http://schemas.microsoft.com/office/drawing/2014/main" id="{72FAAF97-CD3D-324E-83F9-182C6B554E5C}"/>
              </a:ext>
            </a:extLst>
          </p:cNvPr>
          <p:cNvGrpSpPr>
            <a:grpSpLocks noChangeAspect="1"/>
          </p:cNvGrpSpPr>
          <p:nvPr/>
        </p:nvGrpSpPr>
        <p:grpSpPr>
          <a:xfrm rot="18003735" flipV="1">
            <a:off x="6327636" y="3279004"/>
            <a:ext cx="542988" cy="634526"/>
            <a:chOff x="3363680" y="2863000"/>
            <a:chExt cx="720000" cy="811142"/>
          </a:xfrm>
        </p:grpSpPr>
        <p:sp>
          <p:nvSpPr>
            <p:cNvPr id="87" name="椭圆 13">
              <a:extLst>
                <a:ext uri="{FF2B5EF4-FFF2-40B4-BE49-F238E27FC236}">
                  <a16:creationId xmlns:a16="http://schemas.microsoft.com/office/drawing/2014/main" id="{14089B74-09EE-A84B-8CF9-D7111E2654EE}"/>
                </a:ext>
              </a:extLst>
            </p:cNvPr>
            <p:cNvSpPr>
              <a:spLocks noChangeAspect="1"/>
            </p:cNvSpPr>
            <p:nvPr/>
          </p:nvSpPr>
          <p:spPr>
            <a:xfrm flipH="1" flipV="1">
              <a:off x="3363680" y="2863000"/>
              <a:ext cx="720000" cy="81114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88" name="椭圆 11">
              <a:extLst>
                <a:ext uri="{FF2B5EF4-FFF2-40B4-BE49-F238E27FC236}">
                  <a16:creationId xmlns:a16="http://schemas.microsoft.com/office/drawing/2014/main" id="{74EB65C2-EDF6-0A46-BF6D-1E520A9A34E7}"/>
                </a:ext>
              </a:extLst>
            </p:cNvPr>
            <p:cNvSpPr>
              <a:spLocks/>
            </p:cNvSpPr>
            <p:nvPr/>
          </p:nvSpPr>
          <p:spPr>
            <a:xfrm>
              <a:off x="3669680" y="3173360"/>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sp>
        <p:nvSpPr>
          <p:cNvPr id="142" name="矩形 141">
            <a:extLst>
              <a:ext uri="{FF2B5EF4-FFF2-40B4-BE49-F238E27FC236}">
                <a16:creationId xmlns:a16="http://schemas.microsoft.com/office/drawing/2014/main" id="{69690678-AF19-CC41-81B7-E54582339682}"/>
              </a:ext>
            </a:extLst>
          </p:cNvPr>
          <p:cNvSpPr/>
          <p:nvPr/>
        </p:nvSpPr>
        <p:spPr>
          <a:xfrm>
            <a:off x="310103" y="2663174"/>
            <a:ext cx="1800200" cy="523220"/>
          </a:xfrm>
          <a:prstGeom prst="rect">
            <a:avLst/>
          </a:prstGeom>
          <a:ln>
            <a:noFill/>
          </a:ln>
        </p:spPr>
        <p:txBody>
          <a:bodyPr wrap="square" rtlCol="0" anchor="ctr">
            <a:spAutoFit/>
          </a:bodyPr>
          <a:lstStyle/>
          <a:p>
            <a:pPr algn="r"/>
            <a:r>
              <a:rPr kumimoji="1" lang="zh-CN" altLang="en-US" sz="2800" dirty="0">
                <a:ea typeface="Microsoft YaHei" panose="020B0503020204020204" pitchFamily="34" charset="-122"/>
              </a:rPr>
              <a:t>囊胚</a:t>
            </a:r>
          </a:p>
        </p:txBody>
      </p:sp>
      <p:sp>
        <p:nvSpPr>
          <p:cNvPr id="143" name="线形标注 2 (无边框) 142">
            <a:extLst>
              <a:ext uri="{FF2B5EF4-FFF2-40B4-BE49-F238E27FC236}">
                <a16:creationId xmlns:a16="http://schemas.microsoft.com/office/drawing/2014/main" id="{0B4E74F5-6745-914E-866B-A3B470E0956B}"/>
              </a:ext>
            </a:extLst>
          </p:cNvPr>
          <p:cNvSpPr/>
          <p:nvPr/>
        </p:nvSpPr>
        <p:spPr>
          <a:xfrm>
            <a:off x="6707286" y="1113401"/>
            <a:ext cx="1261884" cy="523220"/>
          </a:xfrm>
          <a:prstGeom prst="callout2">
            <a:avLst/>
          </a:prstGeom>
          <a:ln>
            <a:solidFill>
              <a:schemeClr val="tx1"/>
            </a:solidFill>
          </a:ln>
        </p:spPr>
        <p:txBody>
          <a:bodyPr wrap="none" rtlCol="0" anchor="ctr">
            <a:spAutoFit/>
          </a:bodyPr>
          <a:lstStyle/>
          <a:p>
            <a:r>
              <a:rPr kumimoji="1" lang="zh-CN" altLang="en-US" sz="2800" dirty="0">
                <a:ea typeface="Microsoft YaHei" panose="020B0503020204020204" pitchFamily="34" charset="-122"/>
              </a:rPr>
              <a:t>透明带</a:t>
            </a:r>
          </a:p>
        </p:txBody>
      </p:sp>
      <p:sp>
        <p:nvSpPr>
          <p:cNvPr id="144" name="线形标注 2 (无边框) 143">
            <a:extLst>
              <a:ext uri="{FF2B5EF4-FFF2-40B4-BE49-F238E27FC236}">
                <a16:creationId xmlns:a16="http://schemas.microsoft.com/office/drawing/2014/main" id="{A8ADBC11-A332-1C43-A77E-675E2A95F77B}"/>
              </a:ext>
            </a:extLst>
          </p:cNvPr>
          <p:cNvSpPr/>
          <p:nvPr/>
        </p:nvSpPr>
        <p:spPr>
          <a:xfrm flipH="1">
            <a:off x="543189" y="1702125"/>
            <a:ext cx="1620957" cy="523220"/>
          </a:xfrm>
          <a:prstGeom prst="callout2">
            <a:avLst>
              <a:gd name="adj1" fmla="val 18750"/>
              <a:gd name="adj2" fmla="val -8333"/>
              <a:gd name="adj3" fmla="val 18750"/>
              <a:gd name="adj4" fmla="val -16667"/>
              <a:gd name="adj5" fmla="val 181204"/>
              <a:gd name="adj6" fmla="val -66663"/>
            </a:avLst>
          </a:prstGeom>
          <a:ln>
            <a:solidFill>
              <a:schemeClr val="tx1"/>
            </a:solidFill>
          </a:ln>
        </p:spPr>
        <p:txBody>
          <a:bodyPr wrap="none" rtlCol="0" anchor="ctr">
            <a:spAutoFit/>
          </a:bodyPr>
          <a:lstStyle/>
          <a:p>
            <a:pPr algn="ctr"/>
            <a:r>
              <a:rPr kumimoji="1" lang="zh-CN" altLang="en-US" sz="2800" dirty="0">
                <a:ea typeface="Microsoft YaHei" panose="020B0503020204020204" pitchFamily="34" charset="-122"/>
              </a:rPr>
              <a:t>内细胞团</a:t>
            </a:r>
          </a:p>
        </p:txBody>
      </p:sp>
      <p:sp>
        <p:nvSpPr>
          <p:cNvPr id="146" name="线形标注 2 (无边框) 145">
            <a:extLst>
              <a:ext uri="{FF2B5EF4-FFF2-40B4-BE49-F238E27FC236}">
                <a16:creationId xmlns:a16="http://schemas.microsoft.com/office/drawing/2014/main" id="{BAB3B8DB-F2FA-5443-A071-5AE7FE2579C7}"/>
              </a:ext>
            </a:extLst>
          </p:cNvPr>
          <p:cNvSpPr/>
          <p:nvPr/>
        </p:nvSpPr>
        <p:spPr>
          <a:xfrm>
            <a:off x="6707286" y="4297230"/>
            <a:ext cx="1261884" cy="523220"/>
          </a:xfrm>
          <a:prstGeom prst="callout2">
            <a:avLst>
              <a:gd name="adj1" fmla="val 18750"/>
              <a:gd name="adj2" fmla="val -8333"/>
              <a:gd name="adj3" fmla="val 18805"/>
              <a:gd name="adj4" fmla="val -24856"/>
              <a:gd name="adj5" fmla="val -8611"/>
              <a:gd name="adj6" fmla="val -44921"/>
            </a:avLst>
          </a:prstGeom>
          <a:ln>
            <a:solidFill>
              <a:schemeClr val="tx1"/>
            </a:solidFill>
          </a:ln>
        </p:spPr>
        <p:txBody>
          <a:bodyPr wrap="none" rtlCol="0" anchor="ctr">
            <a:spAutoFit/>
          </a:bodyPr>
          <a:lstStyle/>
          <a:p>
            <a:r>
              <a:rPr kumimoji="1" lang="zh-CN" altLang="en-US" sz="2800" dirty="0">
                <a:ea typeface="Microsoft YaHei" panose="020B0503020204020204" pitchFamily="34" charset="-122"/>
              </a:rPr>
              <a:t>滋养层</a:t>
            </a:r>
          </a:p>
        </p:txBody>
      </p:sp>
      <p:grpSp>
        <p:nvGrpSpPr>
          <p:cNvPr id="147" name="组合 146">
            <a:extLst>
              <a:ext uri="{FF2B5EF4-FFF2-40B4-BE49-F238E27FC236}">
                <a16:creationId xmlns:a16="http://schemas.microsoft.com/office/drawing/2014/main" id="{68ECE44C-0B49-5941-BBC9-85D70F0A9F38}"/>
              </a:ext>
            </a:extLst>
          </p:cNvPr>
          <p:cNvGrpSpPr>
            <a:grpSpLocks noChangeAspect="1"/>
          </p:cNvGrpSpPr>
          <p:nvPr/>
        </p:nvGrpSpPr>
        <p:grpSpPr>
          <a:xfrm rot="8277960" flipV="1">
            <a:off x="6405992" y="2479989"/>
            <a:ext cx="400501" cy="733211"/>
            <a:chOff x="3683086" y="1611829"/>
            <a:chExt cx="720000" cy="947555"/>
          </a:xfrm>
        </p:grpSpPr>
        <p:sp>
          <p:nvSpPr>
            <p:cNvPr id="148" name="椭圆 13">
              <a:extLst>
                <a:ext uri="{FF2B5EF4-FFF2-40B4-BE49-F238E27FC236}">
                  <a16:creationId xmlns:a16="http://schemas.microsoft.com/office/drawing/2014/main" id="{31A95C3C-8EB1-0640-823E-FA43F877F8D8}"/>
                </a:ext>
              </a:extLst>
            </p:cNvPr>
            <p:cNvSpPr>
              <a:spLocks noChangeAspect="1"/>
            </p:cNvSpPr>
            <p:nvPr/>
          </p:nvSpPr>
          <p:spPr>
            <a:xfrm rot="1530209" flipH="1" flipV="1">
              <a:off x="3683086" y="1611829"/>
              <a:ext cx="720000" cy="947555"/>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49" name="椭圆 11">
              <a:extLst>
                <a:ext uri="{FF2B5EF4-FFF2-40B4-BE49-F238E27FC236}">
                  <a16:creationId xmlns:a16="http://schemas.microsoft.com/office/drawing/2014/main" id="{38024994-FD59-EF4A-BB62-B81756EC3751}"/>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150" name="组合 149">
            <a:extLst>
              <a:ext uri="{FF2B5EF4-FFF2-40B4-BE49-F238E27FC236}">
                <a16:creationId xmlns:a16="http://schemas.microsoft.com/office/drawing/2014/main" id="{14D6D048-B5CD-FF4E-83E4-B6C9254531D8}"/>
              </a:ext>
            </a:extLst>
          </p:cNvPr>
          <p:cNvGrpSpPr>
            <a:grpSpLocks noChangeAspect="1"/>
          </p:cNvGrpSpPr>
          <p:nvPr/>
        </p:nvGrpSpPr>
        <p:grpSpPr>
          <a:xfrm rot="19480046" flipH="1">
            <a:off x="6382942" y="2914634"/>
            <a:ext cx="646088" cy="489063"/>
            <a:chOff x="3666211" y="1605713"/>
            <a:chExt cx="723471" cy="1103998"/>
          </a:xfrm>
        </p:grpSpPr>
        <p:sp>
          <p:nvSpPr>
            <p:cNvPr id="151" name="椭圆 13">
              <a:extLst>
                <a:ext uri="{FF2B5EF4-FFF2-40B4-BE49-F238E27FC236}">
                  <a16:creationId xmlns:a16="http://schemas.microsoft.com/office/drawing/2014/main" id="{B2429F82-A799-1A42-8706-2C9489A934B2}"/>
                </a:ext>
              </a:extLst>
            </p:cNvPr>
            <p:cNvSpPr>
              <a:spLocks noChangeAspect="1"/>
            </p:cNvSpPr>
            <p:nvPr/>
          </p:nvSpPr>
          <p:spPr>
            <a:xfrm rot="1530209" flipH="1" flipV="1">
              <a:off x="3666211" y="1605713"/>
              <a:ext cx="723471" cy="110399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152" name="椭圆 11">
              <a:extLst>
                <a:ext uri="{FF2B5EF4-FFF2-40B4-BE49-F238E27FC236}">
                  <a16:creationId xmlns:a16="http://schemas.microsoft.com/office/drawing/2014/main" id="{3F80B337-9642-C74D-B540-E53A17A73C52}"/>
                </a:ext>
              </a:extLst>
            </p:cNvPr>
            <p:cNvSpPr>
              <a:spLocks/>
            </p:cNvSpPr>
            <p:nvPr/>
          </p:nvSpPr>
          <p:spPr>
            <a:xfrm rot="1617990">
              <a:off x="4009817" y="1995607"/>
              <a:ext cx="108000" cy="180000"/>
            </a:xfrm>
            <a:prstGeom prst="ellipse">
              <a:avLst/>
            </a:prstGeom>
            <a:solidFill>
              <a:srgbClr val="DC3C46"/>
            </a:solidFill>
            <a:ln w="3175">
              <a:no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sp>
        <p:nvSpPr>
          <p:cNvPr id="145" name="线形标注 2 (无边框) 144">
            <a:extLst>
              <a:ext uri="{FF2B5EF4-FFF2-40B4-BE49-F238E27FC236}">
                <a16:creationId xmlns:a16="http://schemas.microsoft.com/office/drawing/2014/main" id="{EE82C2F4-C293-7940-96B5-7B347F6D85EE}"/>
              </a:ext>
            </a:extLst>
          </p:cNvPr>
          <p:cNvSpPr/>
          <p:nvPr/>
        </p:nvSpPr>
        <p:spPr>
          <a:xfrm>
            <a:off x="7232760" y="2911293"/>
            <a:ext cx="1261884" cy="523220"/>
          </a:xfrm>
          <a:prstGeom prst="callout2">
            <a:avLst>
              <a:gd name="adj1" fmla="val 18750"/>
              <a:gd name="adj2" fmla="val -8333"/>
              <a:gd name="adj3" fmla="val 20489"/>
              <a:gd name="adj4" fmla="val -92740"/>
              <a:gd name="adj5" fmla="val 67666"/>
              <a:gd name="adj6" fmla="val -123016"/>
            </a:avLst>
          </a:prstGeom>
          <a:ln>
            <a:solidFill>
              <a:schemeClr val="tx1"/>
            </a:solidFill>
          </a:ln>
        </p:spPr>
        <p:txBody>
          <a:bodyPr wrap="none" rtlCol="0" anchor="ctr">
            <a:spAutoFit/>
          </a:bodyPr>
          <a:lstStyle/>
          <a:p>
            <a:r>
              <a:rPr kumimoji="1" lang="zh-CN" altLang="en-US" sz="2800" dirty="0">
                <a:ea typeface="Microsoft YaHei" panose="020B0503020204020204" pitchFamily="34" charset="-122"/>
              </a:rPr>
              <a:t>囊胚腔</a:t>
            </a:r>
          </a:p>
        </p:txBody>
      </p:sp>
    </p:spTree>
    <p:extLst>
      <p:ext uri="{BB962C8B-B14F-4D97-AF65-F5344CB8AC3E}">
        <p14:creationId xmlns:p14="http://schemas.microsoft.com/office/powerpoint/2010/main" val="3564918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E056967-DAA8-8948-A0FC-7C0C423C6868}"/>
              </a:ext>
            </a:extLst>
          </p:cNvPr>
          <p:cNvSpPr>
            <a:spLocks noGrp="1"/>
          </p:cNvSpPr>
          <p:nvPr>
            <p:ph type="sldNum" sz="quarter" idx="12"/>
          </p:nvPr>
        </p:nvSpPr>
        <p:spPr/>
        <p:txBody>
          <a:bodyPr/>
          <a:lstStyle/>
          <a:p>
            <a:fld id="{B6F15528-21DE-4FAA-801E-634DDDAF4B2B}" type="slidenum">
              <a:rPr lang="en-US" smtClean="0"/>
              <a:pPr/>
              <a:t>26</a:t>
            </a:fld>
            <a:endParaRPr lang="en-US"/>
          </a:p>
        </p:txBody>
      </p:sp>
      <p:sp>
        <p:nvSpPr>
          <p:cNvPr id="4" name="文本占位符 3">
            <a:extLst>
              <a:ext uri="{FF2B5EF4-FFF2-40B4-BE49-F238E27FC236}">
                <a16:creationId xmlns:a16="http://schemas.microsoft.com/office/drawing/2014/main" id="{7DDE182B-EB49-3043-B425-DD7EB51EEB58}"/>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2.3.1.2</a:t>
            </a:r>
            <a:r>
              <a:rPr kumimoji="1" lang="zh-CN" altLang="en-US" dirty="0"/>
              <a:t> 胚胎早期发育</a:t>
            </a:r>
          </a:p>
        </p:txBody>
      </p:sp>
      <p:pic>
        <p:nvPicPr>
          <p:cNvPr id="2050" name="Picture 2" descr="Figure 2. . A diagrammatic summary of the ovarian cycle leading to embryo development as it occurs during the first week after fertilization.">
            <a:extLst>
              <a:ext uri="{FF2B5EF4-FFF2-40B4-BE49-F238E27FC236}">
                <a16:creationId xmlns:a16="http://schemas.microsoft.com/office/drawing/2014/main" id="{0CA4DDE4-70B9-334B-82C8-4A7AB781F9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000" y="1669418"/>
            <a:ext cx="8640000" cy="351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74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D260D044-9C37-F048-9369-A013F20B9C4A}"/>
              </a:ext>
            </a:extLst>
          </p:cNvPr>
          <p:cNvSpPr>
            <a:spLocks noGrp="1"/>
          </p:cNvSpPr>
          <p:nvPr>
            <p:ph type="sldNum" sz="quarter" idx="12"/>
          </p:nvPr>
        </p:nvSpPr>
        <p:spPr/>
        <p:txBody>
          <a:bodyPr/>
          <a:lstStyle/>
          <a:p>
            <a:fld id="{B6F15528-21DE-4FAA-801E-634DDDAF4B2B}" type="slidenum">
              <a:rPr lang="en-US" smtClean="0"/>
              <a:pPr/>
              <a:t>27</a:t>
            </a:fld>
            <a:endParaRPr lang="en-US"/>
          </a:p>
        </p:txBody>
      </p:sp>
      <p:pic>
        <p:nvPicPr>
          <p:cNvPr id="9" name="图片 8" descr="图形用户界面&#10;&#10;描述已自动生成">
            <a:extLst>
              <a:ext uri="{FF2B5EF4-FFF2-40B4-BE49-F238E27FC236}">
                <a16:creationId xmlns:a16="http://schemas.microsoft.com/office/drawing/2014/main" id="{5A0A537E-9669-4D46-9599-4E8938FCD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5502"/>
            <a:ext cx="9144000" cy="3086996"/>
          </a:xfrm>
          <a:prstGeom prst="rect">
            <a:avLst/>
          </a:prstGeom>
        </p:spPr>
      </p:pic>
      <p:sp>
        <p:nvSpPr>
          <p:cNvPr id="10" name="文本占位符 3">
            <a:extLst>
              <a:ext uri="{FF2B5EF4-FFF2-40B4-BE49-F238E27FC236}">
                <a16:creationId xmlns:a16="http://schemas.microsoft.com/office/drawing/2014/main" id="{A28A1D3B-C8AF-784B-86B6-643B88971CFF}"/>
              </a:ext>
            </a:extLst>
          </p:cNvPr>
          <p:cNvSpPr>
            <a:spLocks noGrp="1"/>
          </p:cNvSpPr>
          <p:nvPr>
            <p:ph type="body" sz="quarter" idx="19"/>
          </p:nvPr>
        </p:nvSpPr>
        <p:spPr>
          <a:xfrm>
            <a:off x="252000" y="332656"/>
            <a:ext cx="8640000" cy="583475"/>
          </a:xfrm>
        </p:spPr>
        <p:txBody>
          <a:bodyPr/>
          <a:lstStyle/>
          <a:p>
            <a:r>
              <a:rPr kumimoji="1" lang="en-US" altLang="zh-CN" dirty="0"/>
              <a:t>CH</a:t>
            </a:r>
            <a:r>
              <a:rPr kumimoji="1" lang="zh-CN" altLang="en-US" dirty="0"/>
              <a:t> </a:t>
            </a:r>
            <a:r>
              <a:rPr kumimoji="1" lang="en-US" altLang="zh-CN" dirty="0"/>
              <a:t>2.3.1.2</a:t>
            </a:r>
            <a:r>
              <a:rPr kumimoji="1" lang="zh-CN" altLang="en-US" dirty="0"/>
              <a:t> 胚胎早期发育</a:t>
            </a:r>
          </a:p>
        </p:txBody>
      </p:sp>
    </p:spTree>
    <p:extLst>
      <p:ext uri="{BB962C8B-B14F-4D97-AF65-F5344CB8AC3E}">
        <p14:creationId xmlns:p14="http://schemas.microsoft.com/office/powerpoint/2010/main" val="1376250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7">
            <a:extLst>
              <a:ext uri="{FF2B5EF4-FFF2-40B4-BE49-F238E27FC236}">
                <a16:creationId xmlns:a16="http://schemas.microsoft.com/office/drawing/2014/main" id="{866B6607-A3DE-4148-B830-6C21FAC41A98}"/>
              </a:ext>
            </a:extLst>
          </p:cNvPr>
          <p:cNvGraphicFramePr>
            <a:graphicFrameLocks noGrp="1"/>
          </p:cNvGraphicFramePr>
          <p:nvPr>
            <p:ph idx="1"/>
            <p:extLst>
              <p:ext uri="{D42A27DB-BD31-4B8C-83A1-F6EECF244321}">
                <p14:modId xmlns:p14="http://schemas.microsoft.com/office/powerpoint/2010/main" val="796101040"/>
              </p:ext>
            </p:extLst>
          </p:nvPr>
        </p:nvGraphicFramePr>
        <p:xfrm>
          <a:off x="252413" y="1723608"/>
          <a:ext cx="8639172" cy="4297680"/>
        </p:xfrm>
        <a:graphic>
          <a:graphicData uri="http://schemas.openxmlformats.org/drawingml/2006/table">
            <a:tbl>
              <a:tblPr firstRow="1" bandRow="1">
                <a:tableStyleId>{7DF18680-E054-41AD-8BC1-D1AEF772440D}</a:tableStyleId>
              </a:tblPr>
              <a:tblGrid>
                <a:gridCol w="863203">
                  <a:extLst>
                    <a:ext uri="{9D8B030D-6E8A-4147-A177-3AD203B41FA5}">
                      <a16:colId xmlns:a16="http://schemas.microsoft.com/office/drawing/2014/main" val="1306963863"/>
                    </a:ext>
                  </a:extLst>
                </a:gridCol>
                <a:gridCol w="950506">
                  <a:extLst>
                    <a:ext uri="{9D8B030D-6E8A-4147-A177-3AD203B41FA5}">
                      <a16:colId xmlns:a16="http://schemas.microsoft.com/office/drawing/2014/main" val="2426542922"/>
                    </a:ext>
                  </a:extLst>
                </a:gridCol>
                <a:gridCol w="950506">
                  <a:extLst>
                    <a:ext uri="{9D8B030D-6E8A-4147-A177-3AD203B41FA5}">
                      <a16:colId xmlns:a16="http://schemas.microsoft.com/office/drawing/2014/main" val="1160768821"/>
                    </a:ext>
                  </a:extLst>
                </a:gridCol>
                <a:gridCol w="950506">
                  <a:extLst>
                    <a:ext uri="{9D8B030D-6E8A-4147-A177-3AD203B41FA5}">
                      <a16:colId xmlns:a16="http://schemas.microsoft.com/office/drawing/2014/main" val="61943948"/>
                    </a:ext>
                  </a:extLst>
                </a:gridCol>
                <a:gridCol w="950506">
                  <a:extLst>
                    <a:ext uri="{9D8B030D-6E8A-4147-A177-3AD203B41FA5}">
                      <a16:colId xmlns:a16="http://schemas.microsoft.com/office/drawing/2014/main" val="1926456234"/>
                    </a:ext>
                  </a:extLst>
                </a:gridCol>
                <a:gridCol w="1166528">
                  <a:extLst>
                    <a:ext uri="{9D8B030D-6E8A-4147-A177-3AD203B41FA5}">
                      <a16:colId xmlns:a16="http://schemas.microsoft.com/office/drawing/2014/main" val="475337746"/>
                    </a:ext>
                  </a:extLst>
                </a:gridCol>
                <a:gridCol w="1296144">
                  <a:extLst>
                    <a:ext uri="{9D8B030D-6E8A-4147-A177-3AD203B41FA5}">
                      <a16:colId xmlns:a16="http://schemas.microsoft.com/office/drawing/2014/main" val="500593794"/>
                    </a:ext>
                  </a:extLst>
                </a:gridCol>
                <a:gridCol w="1511273">
                  <a:extLst>
                    <a:ext uri="{9D8B030D-6E8A-4147-A177-3AD203B41FA5}">
                      <a16:colId xmlns:a16="http://schemas.microsoft.com/office/drawing/2014/main" val="1410815450"/>
                    </a:ext>
                  </a:extLst>
                </a:gridCol>
              </a:tblGrid>
              <a:tr h="370840">
                <a:tc rowSpan="2">
                  <a:txBody>
                    <a:bodyPr/>
                    <a:lstStyle/>
                    <a:p>
                      <a:pPr algn="ctr"/>
                      <a:r>
                        <a:rPr lang="zh-CN" altLang="en-US" sz="2400" dirty="0">
                          <a:latin typeface="+mn-lt"/>
                          <a:ea typeface="Microsoft YaHei" panose="020B0503020204020204" pitchFamily="34" charset="-122"/>
                        </a:rPr>
                        <a:t>动物种类</a:t>
                      </a:r>
                    </a:p>
                  </a:txBody>
                  <a:tcPr anchor="ctr"/>
                </a:tc>
                <a:tc gridSpan="5">
                  <a:txBody>
                    <a:bodyPr/>
                    <a:lstStyle/>
                    <a:p>
                      <a:pPr algn="ctr"/>
                      <a:r>
                        <a:rPr lang="zh-CN" altLang="en-US" sz="2400" dirty="0">
                          <a:latin typeface="+mn-lt"/>
                          <a:ea typeface="Microsoft YaHei" panose="020B0503020204020204" pitchFamily="34" charset="-122"/>
                        </a:rPr>
                        <a:t>受精卵发育的时间</a:t>
                      </a:r>
                      <a:r>
                        <a:rPr lang="en-US" altLang="zh-CN" sz="2400" dirty="0">
                          <a:latin typeface="+mn-lt"/>
                          <a:ea typeface="Microsoft YaHei" panose="020B0503020204020204" pitchFamily="34" charset="-122"/>
                        </a:rPr>
                        <a:t>/h</a:t>
                      </a:r>
                      <a:endParaRPr lang="zh-CN" altLang="en-US" sz="2400" dirty="0">
                        <a:latin typeface="+mn-lt"/>
                        <a:ea typeface="Microsoft YaHei" panose="020B0503020204020204" pitchFamily="34" charset="-122"/>
                      </a:endParaRPr>
                    </a:p>
                  </a:txBody>
                  <a:tcPr anchor="ctr"/>
                </a:tc>
                <a:tc hMerge="1">
                  <a:txBody>
                    <a:bodyPr/>
                    <a:lstStyle/>
                    <a:p>
                      <a:endParaRPr lang="zh-CN" altLang="en-US" sz="2800" dirty="0">
                        <a:latin typeface="+mn-lt"/>
                        <a:ea typeface="Microsoft YaHei" panose="020B0503020204020204" pitchFamily="34" charset="-122"/>
                      </a:endParaRPr>
                    </a:p>
                  </a:txBody>
                  <a:tcPr/>
                </a:tc>
                <a:tc hMerge="1">
                  <a:txBody>
                    <a:bodyPr/>
                    <a:lstStyle/>
                    <a:p>
                      <a:endParaRPr lang="zh-CN" altLang="en-US" sz="2800" dirty="0">
                        <a:latin typeface="+mn-lt"/>
                        <a:ea typeface="Microsoft YaHei" panose="020B0503020204020204" pitchFamily="34" charset="-122"/>
                      </a:endParaRPr>
                    </a:p>
                  </a:txBody>
                  <a:tcPr/>
                </a:tc>
                <a:tc hMerge="1">
                  <a:txBody>
                    <a:bodyPr/>
                    <a:lstStyle/>
                    <a:p>
                      <a:endParaRPr lang="zh-CN" altLang="en-US" sz="2800" dirty="0">
                        <a:latin typeface="+mn-lt"/>
                        <a:ea typeface="Microsoft YaHei" panose="020B0503020204020204" pitchFamily="34" charset="-122"/>
                      </a:endParaRPr>
                    </a:p>
                  </a:txBody>
                  <a:tcPr/>
                </a:tc>
                <a:tc hMerge="1">
                  <a:txBody>
                    <a:bodyPr/>
                    <a:lstStyle/>
                    <a:p>
                      <a:endParaRPr lang="zh-CN" altLang="en-US" sz="2800" dirty="0">
                        <a:latin typeface="+mn-lt"/>
                        <a:ea typeface="Microsoft YaHei" panose="020B0503020204020204" pitchFamily="34" charset="-122"/>
                      </a:endParaRPr>
                    </a:p>
                  </a:txBody>
                  <a:tcPr/>
                </a:tc>
                <a:tc gridSpan="2">
                  <a:txBody>
                    <a:bodyPr/>
                    <a:lstStyle/>
                    <a:p>
                      <a:pPr algn="ctr"/>
                      <a:r>
                        <a:rPr lang="zh-CN" altLang="en-US" sz="2400" dirty="0">
                          <a:latin typeface="+mn-lt"/>
                          <a:ea typeface="Microsoft YaHei" panose="020B0503020204020204" pitchFamily="34" charset="-122"/>
                        </a:rPr>
                        <a:t>进入子宫时受精卵的发育时间和发育阶段</a:t>
                      </a:r>
                    </a:p>
                  </a:txBody>
                  <a:tcPr anchor="ctr"/>
                </a:tc>
                <a:tc hMerge="1">
                  <a:txBody>
                    <a:bodyPr/>
                    <a:lstStyle/>
                    <a:p>
                      <a:endParaRPr lang="zh-CN" altLang="en-US" sz="2800" dirty="0">
                        <a:latin typeface="+mn-lt"/>
                        <a:ea typeface="Microsoft YaHei" panose="020B0503020204020204" pitchFamily="34" charset="-122"/>
                      </a:endParaRPr>
                    </a:p>
                  </a:txBody>
                  <a:tcPr/>
                </a:tc>
                <a:extLst>
                  <a:ext uri="{0D108BD9-81ED-4DB2-BD59-A6C34878D82A}">
                    <a16:rowId xmlns:a16="http://schemas.microsoft.com/office/drawing/2014/main" val="718227298"/>
                  </a:ext>
                </a:extLst>
              </a:tr>
              <a:tr h="370840">
                <a:tc vMerge="1">
                  <a:txBody>
                    <a:bodyPr/>
                    <a:lstStyle/>
                    <a:p>
                      <a:endParaRPr lang="zh-CN" altLang="en-US" sz="2800" dirty="0">
                        <a:latin typeface="+mn-lt"/>
                        <a:ea typeface="Microsoft YaHei" panose="020B0503020204020204" pitchFamily="34" charset="-122"/>
                      </a:endParaRPr>
                    </a:p>
                  </a:txBody>
                  <a:tcPr/>
                </a:tc>
                <a:tc>
                  <a:txBody>
                    <a:bodyPr/>
                    <a:lstStyle/>
                    <a:p>
                      <a:pPr algn="ctr"/>
                      <a:r>
                        <a:rPr lang="en-US" altLang="zh-CN" sz="2400" dirty="0">
                          <a:latin typeface="+mn-lt"/>
                          <a:ea typeface="Microsoft YaHei" panose="020B0503020204020204" pitchFamily="34" charset="-122"/>
                        </a:rPr>
                        <a:t>2</a:t>
                      </a:r>
                    </a:p>
                    <a:p>
                      <a:pPr algn="ctr"/>
                      <a:r>
                        <a:rPr lang="zh-CN" altLang="en-US" sz="2400" dirty="0">
                          <a:latin typeface="+mn-lt"/>
                          <a:ea typeface="Microsoft YaHei" panose="020B0503020204020204" pitchFamily="34" charset="-122"/>
                        </a:rPr>
                        <a:t>细胞</a:t>
                      </a:r>
                    </a:p>
                  </a:txBody>
                  <a:tcPr anchor="ctr"/>
                </a:tc>
                <a:tc>
                  <a:txBody>
                    <a:bodyPr/>
                    <a:lstStyle/>
                    <a:p>
                      <a:pPr algn="ctr"/>
                      <a:r>
                        <a:rPr lang="en-US" altLang="zh-CN" sz="2400" dirty="0">
                          <a:latin typeface="+mn-lt"/>
                          <a:ea typeface="Microsoft YaHei" panose="020B0503020204020204" pitchFamily="34" charset="-122"/>
                        </a:rPr>
                        <a:t>4</a:t>
                      </a:r>
                    </a:p>
                    <a:p>
                      <a:pPr algn="ctr"/>
                      <a:r>
                        <a:rPr lang="zh-CN" altLang="en-US" sz="2400" dirty="0">
                          <a:latin typeface="+mn-lt"/>
                          <a:ea typeface="Microsoft YaHei" panose="020B0503020204020204" pitchFamily="34" charset="-122"/>
                        </a:rPr>
                        <a:t>细胞</a:t>
                      </a:r>
                    </a:p>
                  </a:txBody>
                  <a:tcPr anchor="ctr"/>
                </a:tc>
                <a:tc>
                  <a:txBody>
                    <a:bodyPr/>
                    <a:lstStyle/>
                    <a:p>
                      <a:pPr algn="ctr"/>
                      <a:r>
                        <a:rPr lang="en-US" altLang="zh-CN" sz="2400" dirty="0">
                          <a:latin typeface="+mn-lt"/>
                          <a:ea typeface="Microsoft YaHei" panose="020B0503020204020204" pitchFamily="34" charset="-122"/>
                        </a:rPr>
                        <a:t>8</a:t>
                      </a:r>
                    </a:p>
                    <a:p>
                      <a:pPr algn="ctr"/>
                      <a:r>
                        <a:rPr lang="zh-CN" altLang="en-US" sz="2400" dirty="0">
                          <a:latin typeface="+mn-lt"/>
                          <a:ea typeface="Microsoft YaHei" panose="020B0503020204020204" pitchFamily="34" charset="-122"/>
                        </a:rPr>
                        <a:t>细胞</a:t>
                      </a:r>
                    </a:p>
                  </a:txBody>
                  <a:tcPr anchor="ctr"/>
                </a:tc>
                <a:tc>
                  <a:txBody>
                    <a:bodyPr/>
                    <a:lstStyle/>
                    <a:p>
                      <a:pPr algn="ctr"/>
                      <a:r>
                        <a:rPr lang="en-US" altLang="zh-CN" sz="2400" dirty="0">
                          <a:latin typeface="+mn-lt"/>
                          <a:ea typeface="Microsoft YaHei" panose="020B0503020204020204" pitchFamily="34" charset="-122"/>
                        </a:rPr>
                        <a:t>16</a:t>
                      </a:r>
                    </a:p>
                    <a:p>
                      <a:pPr algn="ctr"/>
                      <a:r>
                        <a:rPr lang="zh-CN" altLang="en-US" sz="2400" dirty="0">
                          <a:latin typeface="+mn-lt"/>
                          <a:ea typeface="Microsoft YaHei" panose="020B0503020204020204" pitchFamily="34" charset="-122"/>
                        </a:rPr>
                        <a:t>细胞</a:t>
                      </a:r>
                    </a:p>
                  </a:txBody>
                  <a:tcPr anchor="ctr"/>
                </a:tc>
                <a:tc>
                  <a:txBody>
                    <a:bodyPr/>
                    <a:lstStyle/>
                    <a:p>
                      <a:pPr algn="ctr"/>
                      <a:r>
                        <a:rPr lang="zh-CN" altLang="en-US" sz="2400" dirty="0">
                          <a:latin typeface="+mn-lt"/>
                          <a:ea typeface="Microsoft YaHei" panose="020B0503020204020204" pitchFamily="34" charset="-122"/>
                        </a:rPr>
                        <a:t>桑葚胚</a:t>
                      </a:r>
                    </a:p>
                  </a:txBody>
                  <a:tcPr anchor="ctr"/>
                </a:tc>
                <a:tc>
                  <a:txBody>
                    <a:bodyPr/>
                    <a:lstStyle/>
                    <a:p>
                      <a:pPr algn="ctr"/>
                      <a:r>
                        <a:rPr lang="zh-CN" altLang="en-US" sz="2400" dirty="0">
                          <a:latin typeface="+mn-lt"/>
                          <a:ea typeface="Microsoft YaHei" panose="020B0503020204020204" pitchFamily="34" charset="-122"/>
                        </a:rPr>
                        <a:t>时间</a:t>
                      </a:r>
                      <a:r>
                        <a:rPr lang="en-US" altLang="zh-CN" sz="2400" dirty="0">
                          <a:latin typeface="+mn-lt"/>
                          <a:ea typeface="Microsoft YaHei" panose="020B0503020204020204" pitchFamily="34" charset="-122"/>
                        </a:rPr>
                        <a:t>/d</a:t>
                      </a:r>
                      <a:endParaRPr lang="zh-CN" altLang="en-US" sz="2400" dirty="0">
                        <a:latin typeface="+mn-lt"/>
                        <a:ea typeface="Microsoft YaHei" panose="020B0503020204020204" pitchFamily="34" charset="-122"/>
                      </a:endParaRPr>
                    </a:p>
                  </a:txBody>
                  <a:tcPr anchor="ctr"/>
                </a:tc>
                <a:tc>
                  <a:txBody>
                    <a:bodyPr/>
                    <a:lstStyle/>
                    <a:p>
                      <a:pPr algn="ctr"/>
                      <a:r>
                        <a:rPr lang="zh-CN" altLang="en-US" sz="2400" dirty="0">
                          <a:latin typeface="+mn-lt"/>
                          <a:ea typeface="Microsoft YaHei" panose="020B0503020204020204" pitchFamily="34" charset="-122"/>
                        </a:rPr>
                        <a:t>发育</a:t>
                      </a:r>
                      <a:endParaRPr lang="en-US" altLang="zh-CN" sz="2400" dirty="0">
                        <a:latin typeface="+mn-lt"/>
                        <a:ea typeface="Microsoft YaHei" panose="020B0503020204020204" pitchFamily="34" charset="-122"/>
                      </a:endParaRPr>
                    </a:p>
                    <a:p>
                      <a:pPr algn="ctr"/>
                      <a:r>
                        <a:rPr lang="zh-CN" altLang="en-US" sz="2400" dirty="0">
                          <a:latin typeface="+mn-lt"/>
                          <a:ea typeface="Microsoft YaHei" panose="020B0503020204020204" pitchFamily="34" charset="-122"/>
                        </a:rPr>
                        <a:t>阶段</a:t>
                      </a:r>
                    </a:p>
                  </a:txBody>
                  <a:tcPr anchor="ctr"/>
                </a:tc>
                <a:extLst>
                  <a:ext uri="{0D108BD9-81ED-4DB2-BD59-A6C34878D82A}">
                    <a16:rowId xmlns:a16="http://schemas.microsoft.com/office/drawing/2014/main" val="3405913759"/>
                  </a:ext>
                </a:extLst>
              </a:tr>
              <a:tr h="370840">
                <a:tc>
                  <a:txBody>
                    <a:bodyPr/>
                    <a:lstStyle/>
                    <a:p>
                      <a:pPr algn="ctr"/>
                      <a:r>
                        <a:rPr lang="zh-CN" altLang="en-US" sz="2400" dirty="0">
                          <a:latin typeface="+mn-lt"/>
                          <a:ea typeface="Microsoft YaHei" panose="020B0503020204020204" pitchFamily="34" charset="-122"/>
                        </a:rPr>
                        <a:t>小鼠</a:t>
                      </a:r>
                    </a:p>
                  </a:txBody>
                  <a:tcPr anchor="ctr"/>
                </a:tc>
                <a:tc>
                  <a:txBody>
                    <a:bodyPr/>
                    <a:lstStyle/>
                    <a:p>
                      <a:pPr algn="ctr"/>
                      <a:r>
                        <a:rPr lang="en-US" altLang="zh-CN" sz="2400" dirty="0">
                          <a:latin typeface="+mn-lt"/>
                          <a:ea typeface="Microsoft YaHei" panose="020B0503020204020204" pitchFamily="34" charset="-122"/>
                        </a:rPr>
                        <a:t>24-38</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38-50</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50-60</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60-70</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68-80</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3</a:t>
                      </a:r>
                      <a:endParaRPr lang="zh-CN" altLang="en-US" sz="2400" dirty="0">
                        <a:latin typeface="+mn-lt"/>
                        <a:ea typeface="Microsoft YaHei" panose="020B0503020204020204" pitchFamily="34" charset="-122"/>
                      </a:endParaRPr>
                    </a:p>
                  </a:txBody>
                  <a:tcPr anchor="ctr"/>
                </a:tc>
                <a:tc>
                  <a:txBody>
                    <a:bodyPr/>
                    <a:lstStyle/>
                    <a:p>
                      <a:pPr algn="ctr"/>
                      <a:r>
                        <a:rPr lang="zh-CN" altLang="en-US" sz="2400" dirty="0">
                          <a:latin typeface="+mn-lt"/>
                          <a:ea typeface="Microsoft YaHei" panose="020B0503020204020204" pitchFamily="34" charset="-122"/>
                        </a:rPr>
                        <a:t>桑葚胚</a:t>
                      </a:r>
                    </a:p>
                  </a:txBody>
                  <a:tcPr anchor="ctr"/>
                </a:tc>
                <a:extLst>
                  <a:ext uri="{0D108BD9-81ED-4DB2-BD59-A6C34878D82A}">
                    <a16:rowId xmlns:a16="http://schemas.microsoft.com/office/drawing/2014/main" val="2928299291"/>
                  </a:ext>
                </a:extLst>
              </a:tr>
              <a:tr h="370840">
                <a:tc>
                  <a:txBody>
                    <a:bodyPr/>
                    <a:lstStyle/>
                    <a:p>
                      <a:pPr algn="ctr"/>
                      <a:r>
                        <a:rPr lang="zh-CN" altLang="en-US" sz="2400" dirty="0">
                          <a:latin typeface="+mn-lt"/>
                          <a:ea typeface="Microsoft YaHei" panose="020B0503020204020204" pitchFamily="34" charset="-122"/>
                        </a:rPr>
                        <a:t>绵羊</a:t>
                      </a:r>
                    </a:p>
                  </a:txBody>
                  <a:tcPr anchor="ctr"/>
                </a:tc>
                <a:tc>
                  <a:txBody>
                    <a:bodyPr/>
                    <a:lstStyle/>
                    <a:p>
                      <a:pPr algn="ctr"/>
                      <a:r>
                        <a:rPr lang="en-US" altLang="zh-CN" sz="2400" dirty="0">
                          <a:latin typeface="+mn-lt"/>
                          <a:ea typeface="Microsoft YaHei" panose="020B0503020204020204" pitchFamily="34" charset="-122"/>
                        </a:rPr>
                        <a:t>36-38</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42</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48</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67-72</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96</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3-4</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16</a:t>
                      </a:r>
                      <a:r>
                        <a:rPr lang="zh-CN" altLang="en-US" sz="2400" dirty="0">
                          <a:latin typeface="+mn-lt"/>
                          <a:ea typeface="Microsoft YaHei" panose="020B0503020204020204" pitchFamily="34" charset="-122"/>
                        </a:rPr>
                        <a:t>细胞</a:t>
                      </a:r>
                    </a:p>
                  </a:txBody>
                  <a:tcPr anchor="ctr"/>
                </a:tc>
                <a:extLst>
                  <a:ext uri="{0D108BD9-81ED-4DB2-BD59-A6C34878D82A}">
                    <a16:rowId xmlns:a16="http://schemas.microsoft.com/office/drawing/2014/main" val="666782279"/>
                  </a:ext>
                </a:extLst>
              </a:tr>
              <a:tr h="370840">
                <a:tc>
                  <a:txBody>
                    <a:bodyPr/>
                    <a:lstStyle/>
                    <a:p>
                      <a:pPr algn="ctr"/>
                      <a:r>
                        <a:rPr lang="zh-CN" altLang="en-US" sz="2400" dirty="0">
                          <a:latin typeface="+mn-lt"/>
                          <a:ea typeface="Microsoft YaHei" panose="020B0503020204020204" pitchFamily="34" charset="-122"/>
                        </a:rPr>
                        <a:t>猪</a:t>
                      </a:r>
                    </a:p>
                  </a:txBody>
                  <a:tcPr anchor="ctr"/>
                </a:tc>
                <a:tc>
                  <a:txBody>
                    <a:bodyPr/>
                    <a:lstStyle/>
                    <a:p>
                      <a:pPr algn="ctr"/>
                      <a:r>
                        <a:rPr lang="en-US" altLang="zh-CN" sz="2400" dirty="0">
                          <a:latin typeface="+mn-lt"/>
                          <a:ea typeface="Microsoft YaHei" panose="020B0503020204020204" pitchFamily="34" charset="-122"/>
                        </a:rPr>
                        <a:t>21-51</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51-66</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66-72</a:t>
                      </a:r>
                      <a:endParaRPr lang="zh-CN" altLang="en-US" sz="2400" dirty="0">
                        <a:latin typeface="+mn-lt"/>
                        <a:ea typeface="Microsoft YaHei" panose="020B0503020204020204" pitchFamily="34" charset="-122"/>
                      </a:endParaRPr>
                    </a:p>
                  </a:txBody>
                  <a:tcPr anchor="ctr"/>
                </a:tc>
                <a:tc>
                  <a:txBody>
                    <a:bodyPr/>
                    <a:lstStyle/>
                    <a:p>
                      <a:pPr algn="ctr"/>
                      <a:r>
                        <a:rPr lang="en-US" altLang="zh-CN" sz="2000" dirty="0">
                          <a:latin typeface="+mn-lt"/>
                          <a:ea typeface="Microsoft YaHei" panose="020B0503020204020204" pitchFamily="34" charset="-122"/>
                        </a:rPr>
                        <a:t>90-110</a:t>
                      </a:r>
                      <a:endParaRPr lang="zh-CN" altLang="en-US" sz="2000" dirty="0">
                        <a:latin typeface="+mn-lt"/>
                        <a:ea typeface="Microsoft YaHei" panose="020B0503020204020204" pitchFamily="34" charset="-122"/>
                      </a:endParaRPr>
                    </a:p>
                  </a:txBody>
                  <a:tcPr anchor="ctr"/>
                </a:tc>
                <a:tc>
                  <a:txBody>
                    <a:bodyPr/>
                    <a:lstStyle/>
                    <a:p>
                      <a:pPr algn="ctr"/>
                      <a:r>
                        <a:rPr lang="en-US" altLang="zh-CN" sz="2000" dirty="0">
                          <a:latin typeface="+mn-lt"/>
                          <a:ea typeface="Microsoft YaHei" panose="020B0503020204020204" pitchFamily="34" charset="-122"/>
                        </a:rPr>
                        <a:t>110-114</a:t>
                      </a:r>
                      <a:endParaRPr lang="zh-CN" altLang="en-US" sz="20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2-2.5</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4-6</a:t>
                      </a:r>
                      <a:r>
                        <a:rPr lang="zh-CN" altLang="en-US" sz="2400" dirty="0">
                          <a:latin typeface="+mn-lt"/>
                          <a:ea typeface="Microsoft YaHei" panose="020B0503020204020204" pitchFamily="34" charset="-122"/>
                        </a:rPr>
                        <a:t>细胞</a:t>
                      </a:r>
                    </a:p>
                  </a:txBody>
                  <a:tcPr anchor="ctr"/>
                </a:tc>
                <a:extLst>
                  <a:ext uri="{0D108BD9-81ED-4DB2-BD59-A6C34878D82A}">
                    <a16:rowId xmlns:a16="http://schemas.microsoft.com/office/drawing/2014/main" val="2043442704"/>
                  </a:ext>
                </a:extLst>
              </a:tr>
              <a:tr h="370840">
                <a:tc>
                  <a:txBody>
                    <a:bodyPr/>
                    <a:lstStyle/>
                    <a:p>
                      <a:pPr algn="ctr"/>
                      <a:r>
                        <a:rPr lang="zh-CN" altLang="en-US" sz="2400" dirty="0">
                          <a:latin typeface="+mn-lt"/>
                          <a:ea typeface="Microsoft YaHei" panose="020B0503020204020204" pitchFamily="34" charset="-122"/>
                        </a:rPr>
                        <a:t>马</a:t>
                      </a:r>
                    </a:p>
                  </a:txBody>
                  <a:tcPr anchor="ctr"/>
                </a:tc>
                <a:tc>
                  <a:txBody>
                    <a:bodyPr/>
                    <a:lstStyle/>
                    <a:p>
                      <a:pPr algn="ctr"/>
                      <a:r>
                        <a:rPr lang="en-US" altLang="zh-CN" sz="2400" dirty="0">
                          <a:latin typeface="+mn-lt"/>
                          <a:ea typeface="Microsoft YaHei" panose="020B0503020204020204" pitchFamily="34" charset="-122"/>
                        </a:rPr>
                        <a:t>24</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30-60</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50-60</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72</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98-106</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6</a:t>
                      </a:r>
                      <a:endParaRPr lang="zh-CN" altLang="en-US" sz="2400" dirty="0">
                        <a:latin typeface="+mn-lt"/>
                        <a:ea typeface="Microsoft YaHei" panose="020B0503020204020204" pitchFamily="34" charset="-122"/>
                      </a:endParaRPr>
                    </a:p>
                  </a:txBody>
                  <a:tcPr anchor="ctr"/>
                </a:tc>
                <a:tc>
                  <a:txBody>
                    <a:bodyPr/>
                    <a:lstStyle/>
                    <a:p>
                      <a:pPr algn="ctr"/>
                      <a:r>
                        <a:rPr lang="zh-CN" altLang="en-US" sz="2400" dirty="0">
                          <a:latin typeface="+mn-lt"/>
                          <a:ea typeface="Microsoft YaHei" panose="020B0503020204020204" pitchFamily="34" charset="-122"/>
                        </a:rPr>
                        <a:t>囊胚</a:t>
                      </a:r>
                    </a:p>
                  </a:txBody>
                  <a:tcPr anchor="ctr"/>
                </a:tc>
                <a:extLst>
                  <a:ext uri="{0D108BD9-81ED-4DB2-BD59-A6C34878D82A}">
                    <a16:rowId xmlns:a16="http://schemas.microsoft.com/office/drawing/2014/main" val="2934381465"/>
                  </a:ext>
                </a:extLst>
              </a:tr>
              <a:tr h="370840">
                <a:tc>
                  <a:txBody>
                    <a:bodyPr/>
                    <a:lstStyle/>
                    <a:p>
                      <a:pPr algn="ctr"/>
                      <a:r>
                        <a:rPr lang="zh-CN" altLang="en-US" sz="2400" dirty="0">
                          <a:latin typeface="+mn-lt"/>
                          <a:ea typeface="Microsoft YaHei" panose="020B0503020204020204" pitchFamily="34" charset="-122"/>
                        </a:rPr>
                        <a:t>牛</a:t>
                      </a:r>
                    </a:p>
                  </a:txBody>
                  <a:tcPr anchor="ctr"/>
                </a:tc>
                <a:tc>
                  <a:txBody>
                    <a:bodyPr/>
                    <a:lstStyle/>
                    <a:p>
                      <a:pPr algn="ctr"/>
                      <a:r>
                        <a:rPr lang="en-US" altLang="zh-CN" sz="2400" dirty="0">
                          <a:latin typeface="+mn-lt"/>
                          <a:ea typeface="Microsoft YaHei" panose="020B0503020204020204" pitchFamily="34" charset="-122"/>
                        </a:rPr>
                        <a:t>27-42</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44-65</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46-90</a:t>
                      </a:r>
                      <a:endParaRPr lang="zh-CN" altLang="en-US" sz="2400" dirty="0">
                        <a:latin typeface="+mn-lt"/>
                        <a:ea typeface="Microsoft YaHei" panose="020B0503020204020204" pitchFamily="34" charset="-122"/>
                      </a:endParaRPr>
                    </a:p>
                  </a:txBody>
                  <a:tcPr anchor="ctr"/>
                </a:tc>
                <a:tc>
                  <a:txBody>
                    <a:bodyPr/>
                    <a:lstStyle/>
                    <a:p>
                      <a:pPr algn="ctr"/>
                      <a:r>
                        <a:rPr lang="en-US" altLang="zh-CN" sz="2000" dirty="0">
                          <a:latin typeface="+mn-lt"/>
                          <a:ea typeface="Microsoft YaHei" panose="020B0503020204020204" pitchFamily="34" charset="-122"/>
                        </a:rPr>
                        <a:t>96-120</a:t>
                      </a:r>
                      <a:endParaRPr lang="zh-CN" altLang="en-US" sz="2000" dirty="0">
                        <a:latin typeface="+mn-lt"/>
                        <a:ea typeface="Microsoft YaHei" panose="020B0503020204020204" pitchFamily="34" charset="-122"/>
                      </a:endParaRPr>
                    </a:p>
                  </a:txBody>
                  <a:tcPr anchor="ctr"/>
                </a:tc>
                <a:tc>
                  <a:txBody>
                    <a:bodyPr/>
                    <a:lstStyle/>
                    <a:p>
                      <a:pPr algn="ctr"/>
                      <a:r>
                        <a:rPr lang="en-US" altLang="zh-CN" sz="2000" dirty="0">
                          <a:latin typeface="+mn-lt"/>
                          <a:ea typeface="Microsoft YaHei" panose="020B0503020204020204" pitchFamily="34" charset="-122"/>
                        </a:rPr>
                        <a:t>120-144</a:t>
                      </a:r>
                      <a:endParaRPr lang="zh-CN" altLang="en-US" sz="20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4-5</a:t>
                      </a:r>
                      <a:endParaRPr lang="zh-CN" altLang="en-US" sz="2400" dirty="0">
                        <a:latin typeface="+mn-lt"/>
                        <a:ea typeface="Microsoft YaHei" panose="020B0503020204020204" pitchFamily="34" charset="-122"/>
                      </a:endParaRPr>
                    </a:p>
                  </a:txBody>
                  <a:tcPr anchor="ctr"/>
                </a:tc>
                <a:tc>
                  <a:txBody>
                    <a:bodyPr/>
                    <a:lstStyle/>
                    <a:p>
                      <a:pPr algn="ctr"/>
                      <a:r>
                        <a:rPr lang="en-US" altLang="zh-CN" sz="2400" dirty="0">
                          <a:latin typeface="+mn-lt"/>
                          <a:ea typeface="Microsoft YaHei" panose="020B0503020204020204" pitchFamily="34" charset="-122"/>
                        </a:rPr>
                        <a:t>8-16</a:t>
                      </a:r>
                      <a:r>
                        <a:rPr lang="zh-CN" altLang="en-US" sz="2400" dirty="0">
                          <a:latin typeface="+mn-lt"/>
                          <a:ea typeface="Microsoft YaHei" panose="020B0503020204020204" pitchFamily="34" charset="-122"/>
                        </a:rPr>
                        <a:t>细胞</a:t>
                      </a:r>
                    </a:p>
                  </a:txBody>
                  <a:tcPr anchor="ctr"/>
                </a:tc>
                <a:extLst>
                  <a:ext uri="{0D108BD9-81ED-4DB2-BD59-A6C34878D82A}">
                    <a16:rowId xmlns:a16="http://schemas.microsoft.com/office/drawing/2014/main" val="2524192500"/>
                  </a:ext>
                </a:extLst>
              </a:tr>
            </a:tbl>
          </a:graphicData>
        </a:graphic>
      </p:graphicFrame>
      <p:sp>
        <p:nvSpPr>
          <p:cNvPr id="3" name="灯片编号占位符 2">
            <a:extLst>
              <a:ext uri="{FF2B5EF4-FFF2-40B4-BE49-F238E27FC236}">
                <a16:creationId xmlns:a16="http://schemas.microsoft.com/office/drawing/2014/main" id="{A071A1F5-DB61-3A41-8393-80A4E74A50B1}"/>
              </a:ext>
            </a:extLst>
          </p:cNvPr>
          <p:cNvSpPr>
            <a:spLocks noGrp="1"/>
          </p:cNvSpPr>
          <p:nvPr>
            <p:ph type="sldNum" sz="quarter" idx="12"/>
          </p:nvPr>
        </p:nvSpPr>
        <p:spPr/>
        <p:txBody>
          <a:bodyPr/>
          <a:lstStyle/>
          <a:p>
            <a:fld id="{B6F15528-21DE-4FAA-801E-634DDDAF4B2B}" type="slidenum">
              <a:rPr lang="en-US" smtClean="0"/>
              <a:pPr/>
              <a:t>28</a:t>
            </a:fld>
            <a:endParaRPr lang="en-US"/>
          </a:p>
        </p:txBody>
      </p:sp>
      <p:sp>
        <p:nvSpPr>
          <p:cNvPr id="6" name="文本占位符 5">
            <a:extLst>
              <a:ext uri="{FF2B5EF4-FFF2-40B4-BE49-F238E27FC236}">
                <a16:creationId xmlns:a16="http://schemas.microsoft.com/office/drawing/2014/main" id="{0761E13E-18E6-F944-A5DD-29C078D96A41}"/>
              </a:ext>
            </a:extLst>
          </p:cNvPr>
          <p:cNvSpPr>
            <a:spLocks noGrp="1"/>
          </p:cNvSpPr>
          <p:nvPr>
            <p:ph type="body" sz="quarter" idx="19"/>
          </p:nvPr>
        </p:nvSpPr>
        <p:spPr/>
        <p:txBody>
          <a:bodyPr/>
          <a:lstStyle/>
          <a:p>
            <a:r>
              <a:rPr lang="zh-CN" altLang="en-US" dirty="0"/>
              <a:t>       思考</a:t>
            </a:r>
            <a:r>
              <a:rPr lang="en-US" altLang="zh-CN" dirty="0"/>
              <a:t>·</a:t>
            </a:r>
            <a:r>
              <a:rPr lang="zh-CN" altLang="en-US" dirty="0"/>
              <a:t>讨论：不同动物受精卵发育的比较</a:t>
            </a:r>
          </a:p>
        </p:txBody>
      </p:sp>
      <p:sp>
        <p:nvSpPr>
          <p:cNvPr id="8" name="内容占位符 1">
            <a:extLst>
              <a:ext uri="{FF2B5EF4-FFF2-40B4-BE49-F238E27FC236}">
                <a16:creationId xmlns:a16="http://schemas.microsoft.com/office/drawing/2014/main" id="{A92FBFB2-5961-354F-8A0E-C74ACBBF3237}"/>
              </a:ext>
            </a:extLst>
          </p:cNvPr>
          <p:cNvSpPr txBox="1">
            <a:spLocks/>
          </p:cNvSpPr>
          <p:nvPr/>
        </p:nvSpPr>
        <p:spPr>
          <a:xfrm>
            <a:off x="252000" y="972000"/>
            <a:ext cx="8640000" cy="5212800"/>
          </a:xfrm>
          <a:prstGeom prst="rect">
            <a:avLst/>
          </a:prstGeom>
        </p:spPr>
        <p:txBody>
          <a:bodyPr vert="horz" lIns="91440" tIns="45720" rIns="91440" bIns="45720" rtlCol="0">
            <a:normAutofit/>
          </a:bodyPr>
          <a:lstStyle>
            <a:lvl1pPr marL="0" indent="0" algn="just" defTabSz="432000" rtl="0" eaLnBrk="1" latinLnBrk="0" hangingPunct="1">
              <a:lnSpc>
                <a:spcPct val="150000"/>
              </a:lnSpc>
              <a:spcBef>
                <a:spcPts val="0"/>
              </a:spcBef>
              <a:buFontTx/>
              <a:buNone/>
              <a:tabLst>
                <a:tab pos="432000" algn="l"/>
              </a:tabLst>
              <a:defRPr sz="2800" b="0" i="0" kern="1200" baseline="0">
                <a:solidFill>
                  <a:schemeClr val="tx1"/>
                </a:solidFill>
                <a:latin typeface="+mn-lt"/>
                <a:ea typeface="Microsoft YaHei" panose="020B0503020204020204" pitchFamily="34" charset="-122"/>
                <a:cs typeface="Times New Roman" panose="02020603050405020304" pitchFamily="18" charset="0"/>
              </a:defRPr>
            </a:lvl1pPr>
            <a:lvl2pPr marL="457200" indent="0" algn="l" defTabSz="914400" rtl="0" eaLnBrk="1" latinLnBrk="0" hangingPunct="1">
              <a:lnSpc>
                <a:spcPct val="100000"/>
              </a:lnSpc>
              <a:spcBef>
                <a:spcPct val="20000"/>
              </a:spcBef>
              <a:buFontTx/>
              <a:buNone/>
              <a:defRPr sz="2000" b="0" i="0" kern="1200" baseline="0">
                <a:solidFill>
                  <a:schemeClr val="tx1"/>
                </a:solidFill>
                <a:latin typeface="Microsoft YaHei" panose="020B0503020204020204" pitchFamily="34" charset="-122"/>
                <a:ea typeface="黑体" panose="02010609060101010101" pitchFamily="49" charset="-122"/>
                <a:cs typeface="+mn-cs"/>
              </a:defRPr>
            </a:lvl2pPr>
            <a:lvl3pPr marL="1143000" indent="-228600" algn="l" defTabSz="914400" rtl="0" eaLnBrk="1" latinLnBrk="0" hangingPunct="1">
              <a:spcBef>
                <a:spcPct val="20000"/>
              </a:spcBef>
              <a:buFont typeface="Arial" panose="020B0604020202020204" pitchFamily="34" charset="0"/>
              <a:buChar char="•"/>
              <a:defRPr sz="1800" b="0" i="0" kern="1200" baseline="0">
                <a:solidFill>
                  <a:schemeClr val="tx1"/>
                </a:solidFill>
                <a:latin typeface="Microsoft YaHei" panose="020B0503020204020204" pitchFamily="34" charset="-122"/>
                <a:ea typeface="黑体" panose="02010609060101010101" pitchFamily="49" charset="-122"/>
                <a:cs typeface="+mn-cs"/>
              </a:defRPr>
            </a:lvl3pPr>
            <a:lvl4pPr marL="1600200" indent="-228600" algn="l" defTabSz="914400" rtl="0" eaLnBrk="1" latinLnBrk="0" hangingPunct="1">
              <a:spcBef>
                <a:spcPct val="20000"/>
              </a:spcBef>
              <a:buFont typeface="Arial" panose="020B0604020202020204" pitchFamily="34" charset="0"/>
              <a:buChar char="–"/>
              <a:defRPr sz="1600" b="0" i="0" kern="1200" baseline="0">
                <a:solidFill>
                  <a:schemeClr val="tx1"/>
                </a:solidFill>
                <a:latin typeface="Microsoft YaHei" panose="020B0503020204020204" pitchFamily="34" charset="-122"/>
                <a:ea typeface="黑体" panose="02010609060101010101" pitchFamily="49" charset="-122"/>
                <a:cs typeface="+mn-cs"/>
              </a:defRPr>
            </a:lvl4pPr>
            <a:lvl5pPr marL="2057400" indent="-228600" algn="l" defTabSz="914400" rtl="0" eaLnBrk="1" latinLnBrk="0" hangingPunct="1">
              <a:spcBef>
                <a:spcPct val="20000"/>
              </a:spcBef>
              <a:buFont typeface="Arial" panose="020B0604020202020204" pitchFamily="34" charset="0"/>
              <a:buChar char="»"/>
              <a:defRPr sz="1600" b="0" i="0" kern="1200" baseline="0">
                <a:solidFill>
                  <a:schemeClr val="tx1"/>
                </a:solidFill>
                <a:latin typeface="Microsoft YaHei" panose="020B0503020204020204" pitchFamily="34" charset="-122"/>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kumimoji="1" lang="zh-CN" altLang="en-US"/>
              <a:t>几种动物受精卵发育及其进入子宫的时间表</a:t>
            </a:r>
            <a:endParaRPr kumimoji="1" lang="zh-CN" altLang="en-US" dirty="0"/>
          </a:p>
        </p:txBody>
      </p:sp>
    </p:spTree>
    <p:extLst>
      <p:ext uri="{BB962C8B-B14F-4D97-AF65-F5344CB8AC3E}">
        <p14:creationId xmlns:p14="http://schemas.microsoft.com/office/powerpoint/2010/main" val="3257130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071A1F5-DB61-3A41-8393-80A4E74A50B1}"/>
              </a:ext>
            </a:extLst>
          </p:cNvPr>
          <p:cNvSpPr>
            <a:spLocks noGrp="1"/>
          </p:cNvSpPr>
          <p:nvPr>
            <p:ph type="sldNum" sz="quarter" idx="12"/>
          </p:nvPr>
        </p:nvSpPr>
        <p:spPr/>
        <p:txBody>
          <a:bodyPr/>
          <a:lstStyle/>
          <a:p>
            <a:fld id="{B6F15528-21DE-4FAA-801E-634DDDAF4B2B}" type="slidenum">
              <a:rPr lang="en-US" smtClean="0"/>
              <a:pPr/>
              <a:t>29</a:t>
            </a:fld>
            <a:endParaRPr lang="en-US"/>
          </a:p>
        </p:txBody>
      </p:sp>
      <p:sp>
        <p:nvSpPr>
          <p:cNvPr id="6" name="文本占位符 5">
            <a:extLst>
              <a:ext uri="{FF2B5EF4-FFF2-40B4-BE49-F238E27FC236}">
                <a16:creationId xmlns:a16="http://schemas.microsoft.com/office/drawing/2014/main" id="{0761E13E-18E6-F944-A5DD-29C078D96A41}"/>
              </a:ext>
            </a:extLst>
          </p:cNvPr>
          <p:cNvSpPr>
            <a:spLocks noGrp="1"/>
          </p:cNvSpPr>
          <p:nvPr>
            <p:ph type="body" sz="quarter" idx="19"/>
          </p:nvPr>
        </p:nvSpPr>
        <p:spPr/>
        <p:txBody>
          <a:bodyPr/>
          <a:lstStyle/>
          <a:p>
            <a:r>
              <a:rPr lang="zh-CN" altLang="en-US" dirty="0"/>
              <a:t>       思考</a:t>
            </a:r>
            <a:r>
              <a:rPr lang="en-US" altLang="zh-CN" dirty="0"/>
              <a:t>·</a:t>
            </a:r>
            <a:r>
              <a:rPr lang="zh-CN" altLang="en-US" dirty="0"/>
              <a:t>讨论：不同动物受精卵发育的比较</a:t>
            </a:r>
          </a:p>
        </p:txBody>
      </p:sp>
      <p:sp>
        <p:nvSpPr>
          <p:cNvPr id="9" name="内容占位符 5">
            <a:extLst>
              <a:ext uri="{FF2B5EF4-FFF2-40B4-BE49-F238E27FC236}">
                <a16:creationId xmlns:a16="http://schemas.microsoft.com/office/drawing/2014/main" id="{2BBF8EC8-19E0-9B4F-81AD-D0550741FD61}"/>
              </a:ext>
            </a:extLst>
          </p:cNvPr>
          <p:cNvSpPr>
            <a:spLocks noGrp="1"/>
          </p:cNvSpPr>
          <p:nvPr>
            <p:ph idx="1"/>
          </p:nvPr>
        </p:nvSpPr>
        <p:spPr>
          <a:xfrm>
            <a:off x="252000" y="972000"/>
            <a:ext cx="8640000" cy="5212800"/>
          </a:xfrm>
        </p:spPr>
        <p:txBody>
          <a:bodyPr/>
          <a:lstStyle/>
          <a:p>
            <a:r>
              <a:rPr lang="en-US" altLang="zh-CN" dirty="0"/>
              <a:t>1.</a:t>
            </a:r>
            <a:r>
              <a:rPr lang="zh-CN" altLang="en-US" dirty="0"/>
              <a:t> 表中哪种动物的胚胎在进入子宫时发育程度最高？</a:t>
            </a:r>
            <a:endParaRPr lang="en-US" altLang="zh-CN" dirty="0"/>
          </a:p>
          <a:p>
            <a:r>
              <a:rPr lang="zh-CN" altLang="en-US" dirty="0">
                <a:solidFill>
                  <a:srgbClr val="C00000"/>
                </a:solidFill>
                <a:ea typeface="KaiTi" panose="02010609060101010101" pitchFamily="49" charset="-122"/>
              </a:rPr>
              <a:t>比较而言，马的胚胎进入子宫时，发育程度最高，它处于囊胚阶段。</a:t>
            </a:r>
          </a:p>
        </p:txBody>
      </p:sp>
    </p:spTree>
    <p:extLst>
      <p:ext uri="{BB962C8B-B14F-4D97-AF65-F5344CB8AC3E}">
        <p14:creationId xmlns:p14="http://schemas.microsoft.com/office/powerpoint/2010/main" val="400466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647FA43-451E-B74D-ABFF-485E32F2E847}"/>
              </a:ext>
            </a:extLst>
          </p:cNvPr>
          <p:cNvSpPr>
            <a:spLocks noGrp="1"/>
          </p:cNvSpPr>
          <p:nvPr>
            <p:ph idx="1"/>
          </p:nvPr>
        </p:nvSpPr>
        <p:spPr/>
        <p:txBody>
          <a:bodyPr/>
          <a:lstStyle/>
          <a:p>
            <a:r>
              <a:rPr kumimoji="1" lang="zh-CN" altLang="en-US" dirty="0"/>
              <a:t>是指对</a:t>
            </a:r>
            <a:r>
              <a:rPr kumimoji="1" lang="zh-CN" altLang="en-US" dirty="0">
                <a:solidFill>
                  <a:srgbClr val="C00000"/>
                </a:solidFill>
              </a:rPr>
              <a:t>生殖细胞</a:t>
            </a:r>
            <a:r>
              <a:rPr kumimoji="1" lang="zh-CN" altLang="en-US" dirty="0"/>
              <a:t>、</a:t>
            </a:r>
            <a:r>
              <a:rPr kumimoji="1" lang="zh-CN" altLang="en-US" dirty="0">
                <a:solidFill>
                  <a:srgbClr val="C00000"/>
                </a:solidFill>
              </a:rPr>
              <a:t>受精卵</a:t>
            </a:r>
            <a:r>
              <a:rPr kumimoji="1" lang="zh-CN" altLang="en-US" dirty="0"/>
              <a:t>或</a:t>
            </a:r>
            <a:r>
              <a:rPr kumimoji="1" lang="zh-CN" altLang="en-US" dirty="0">
                <a:solidFill>
                  <a:srgbClr val="C00000"/>
                </a:solidFill>
              </a:rPr>
              <a:t>早期胚胎</a:t>
            </a:r>
            <a:r>
              <a:rPr kumimoji="1" lang="zh-CN" altLang="en-US" dirty="0"/>
              <a:t>细胞进行多种</a:t>
            </a:r>
            <a:r>
              <a:rPr kumimoji="1" lang="zh-CN" altLang="en-US" dirty="0">
                <a:solidFill>
                  <a:srgbClr val="C00000"/>
                </a:solidFill>
              </a:rPr>
              <a:t>显微操作</a:t>
            </a:r>
            <a:r>
              <a:rPr kumimoji="1" lang="zh-CN" altLang="en-US" dirty="0"/>
              <a:t>和处理，然后将获得的胚胎移植到雌性动物体内生产后代，以满足人类的各种需求。</a:t>
            </a:r>
            <a:endParaRPr kumimoji="1" lang="en-US" altLang="zh-CN" dirty="0"/>
          </a:p>
          <a:p>
            <a:r>
              <a:rPr kumimoji="1" lang="zh-CN" altLang="en-US" dirty="0"/>
              <a:t>胚胎工程技术包括</a:t>
            </a:r>
            <a:r>
              <a:rPr kumimoji="1" lang="zh-CN" altLang="en-US" dirty="0">
                <a:solidFill>
                  <a:srgbClr val="C00000"/>
                </a:solidFill>
              </a:rPr>
              <a:t>体外受精</a:t>
            </a:r>
            <a:r>
              <a:rPr kumimoji="1" lang="zh-CN" altLang="en-US" dirty="0"/>
              <a:t>、</a:t>
            </a:r>
            <a:r>
              <a:rPr kumimoji="1" lang="zh-CN" altLang="en-US" dirty="0">
                <a:solidFill>
                  <a:srgbClr val="C00000"/>
                </a:solidFill>
              </a:rPr>
              <a:t>胚胎移植</a:t>
            </a:r>
            <a:r>
              <a:rPr kumimoji="1" lang="zh-CN" altLang="en-US" dirty="0"/>
              <a:t>和</a:t>
            </a:r>
            <a:r>
              <a:rPr kumimoji="1" lang="zh-CN" altLang="en-US" dirty="0">
                <a:solidFill>
                  <a:srgbClr val="C00000"/>
                </a:solidFill>
              </a:rPr>
              <a:t>胚胎分割</a:t>
            </a:r>
            <a:r>
              <a:rPr kumimoji="1" lang="zh-CN" altLang="en-US" dirty="0"/>
              <a:t>等。</a:t>
            </a:r>
          </a:p>
        </p:txBody>
      </p:sp>
      <p:sp>
        <p:nvSpPr>
          <p:cNvPr id="3" name="灯片编号占位符 2">
            <a:extLst>
              <a:ext uri="{FF2B5EF4-FFF2-40B4-BE49-F238E27FC236}">
                <a16:creationId xmlns:a16="http://schemas.microsoft.com/office/drawing/2014/main" id="{E939B222-D871-ED45-9D17-3B23EA67B030}"/>
              </a:ext>
            </a:extLst>
          </p:cNvPr>
          <p:cNvSpPr>
            <a:spLocks noGrp="1"/>
          </p:cNvSpPr>
          <p:nvPr>
            <p:ph type="sldNum" sz="quarter" idx="12"/>
          </p:nvPr>
        </p:nvSpPr>
        <p:spPr/>
        <p:txBody>
          <a:bodyPr/>
          <a:lstStyle/>
          <a:p>
            <a:fld id="{B6F15528-21DE-4FAA-801E-634DDDAF4B2B}" type="slidenum">
              <a:rPr lang="en-US" smtClean="0"/>
              <a:pPr/>
              <a:t>3</a:t>
            </a:fld>
            <a:endParaRPr lang="en-US"/>
          </a:p>
        </p:txBody>
      </p:sp>
      <p:sp>
        <p:nvSpPr>
          <p:cNvPr id="4" name="文本占位符 3">
            <a:extLst>
              <a:ext uri="{FF2B5EF4-FFF2-40B4-BE49-F238E27FC236}">
                <a16:creationId xmlns:a16="http://schemas.microsoft.com/office/drawing/2014/main" id="{F1ABDFA2-6E8E-DC4B-9E59-46C61698DE66}"/>
              </a:ext>
            </a:extLst>
          </p:cNvPr>
          <p:cNvSpPr>
            <a:spLocks noGrp="1"/>
          </p:cNvSpPr>
          <p:nvPr>
            <p:ph type="body" sz="quarter" idx="19"/>
          </p:nvPr>
        </p:nvSpPr>
        <p:spPr/>
        <p:txBody>
          <a:bodyPr/>
          <a:lstStyle/>
          <a:p>
            <a:r>
              <a:rPr kumimoji="1" lang="zh-CN" altLang="en-US" dirty="0"/>
              <a:t>胚胎工程（</a:t>
            </a:r>
            <a:r>
              <a:rPr kumimoji="1" lang="en-US" altLang="zh-CN" dirty="0"/>
              <a:t>embryo</a:t>
            </a:r>
            <a:r>
              <a:rPr kumimoji="1" lang="zh-CN" altLang="en-US" dirty="0"/>
              <a:t> </a:t>
            </a:r>
            <a:r>
              <a:rPr kumimoji="1" lang="en-US" altLang="zh-CN" dirty="0"/>
              <a:t>engineering</a:t>
            </a:r>
            <a:r>
              <a:rPr kumimoji="1" lang="zh-CN" altLang="en-US" dirty="0"/>
              <a:t>）</a:t>
            </a:r>
          </a:p>
        </p:txBody>
      </p:sp>
    </p:spTree>
    <p:extLst>
      <p:ext uri="{BB962C8B-B14F-4D97-AF65-F5344CB8AC3E}">
        <p14:creationId xmlns:p14="http://schemas.microsoft.com/office/powerpoint/2010/main" val="165000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071A1F5-DB61-3A41-8393-80A4E74A50B1}"/>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6" name="文本占位符 5">
            <a:extLst>
              <a:ext uri="{FF2B5EF4-FFF2-40B4-BE49-F238E27FC236}">
                <a16:creationId xmlns:a16="http://schemas.microsoft.com/office/drawing/2014/main" id="{0761E13E-18E6-F944-A5DD-29C078D96A41}"/>
              </a:ext>
            </a:extLst>
          </p:cNvPr>
          <p:cNvSpPr>
            <a:spLocks noGrp="1"/>
          </p:cNvSpPr>
          <p:nvPr>
            <p:ph type="body" sz="quarter" idx="19"/>
          </p:nvPr>
        </p:nvSpPr>
        <p:spPr/>
        <p:txBody>
          <a:bodyPr/>
          <a:lstStyle/>
          <a:p>
            <a:r>
              <a:rPr lang="zh-CN" altLang="en-US" dirty="0"/>
              <a:t>       思考</a:t>
            </a:r>
            <a:r>
              <a:rPr lang="en-US" altLang="zh-CN" dirty="0"/>
              <a:t>·</a:t>
            </a:r>
            <a:r>
              <a:rPr lang="zh-CN" altLang="en-US" dirty="0"/>
              <a:t>讨论：不同动物受精卵发育的比较</a:t>
            </a:r>
          </a:p>
        </p:txBody>
      </p:sp>
      <p:sp>
        <p:nvSpPr>
          <p:cNvPr id="9" name="内容占位符 5">
            <a:extLst>
              <a:ext uri="{FF2B5EF4-FFF2-40B4-BE49-F238E27FC236}">
                <a16:creationId xmlns:a16="http://schemas.microsoft.com/office/drawing/2014/main" id="{2BBF8EC8-19E0-9B4F-81AD-D0550741FD61}"/>
              </a:ext>
            </a:extLst>
          </p:cNvPr>
          <p:cNvSpPr>
            <a:spLocks noGrp="1"/>
          </p:cNvSpPr>
          <p:nvPr>
            <p:ph idx="1"/>
          </p:nvPr>
        </p:nvSpPr>
        <p:spPr>
          <a:xfrm>
            <a:off x="252000" y="972000"/>
            <a:ext cx="8640000" cy="5212800"/>
          </a:xfrm>
        </p:spPr>
        <p:txBody>
          <a:bodyPr/>
          <a:lstStyle/>
          <a:p>
            <a:r>
              <a:rPr lang="en-US" altLang="zh-CN" dirty="0"/>
              <a:t>2.</a:t>
            </a:r>
            <a:r>
              <a:rPr lang="zh-CN" altLang="en-US" dirty="0"/>
              <a:t> 将体外培养的小鼠胚胎移植到母鼠子宫时，应选择至少发育到什么阶段的胚胎？如果换成牛又该怎样处理？</a:t>
            </a:r>
            <a:endParaRPr lang="en-US" altLang="zh-CN" dirty="0"/>
          </a:p>
          <a:p>
            <a:r>
              <a:rPr lang="zh-CN" altLang="en-US" dirty="0">
                <a:solidFill>
                  <a:srgbClr val="C00000"/>
                </a:solidFill>
                <a:ea typeface="KaiTi" panose="02010609060101010101" pitchFamily="49" charset="-122"/>
              </a:rPr>
              <a:t>小鼠应选择至少发育到桑葚胚阶段的胚胎进行移植。牛在自然情况下，胚胎虽然最早可在</a:t>
            </a:r>
            <a:r>
              <a:rPr lang="en-US" altLang="zh-CN" dirty="0">
                <a:solidFill>
                  <a:srgbClr val="C00000"/>
                </a:solidFill>
                <a:ea typeface="KaiTi" panose="02010609060101010101" pitchFamily="49" charset="-122"/>
              </a:rPr>
              <a:t>8~16</a:t>
            </a:r>
            <a:r>
              <a:rPr lang="zh-CN" altLang="en-US" dirty="0">
                <a:solidFill>
                  <a:srgbClr val="C00000"/>
                </a:solidFill>
                <a:ea typeface="KaiTi" panose="02010609060101010101" pitchFamily="49" charset="-122"/>
              </a:rPr>
              <a:t>细胞阶段进入子宫，但为了提高移植后胚胎的发育率和妊娠率，在实践中通常用发育到囊胚阶段的胚胎进行移植。</a:t>
            </a:r>
          </a:p>
        </p:txBody>
      </p:sp>
    </p:spTree>
    <p:extLst>
      <p:ext uri="{BB962C8B-B14F-4D97-AF65-F5344CB8AC3E}">
        <p14:creationId xmlns:p14="http://schemas.microsoft.com/office/powerpoint/2010/main" val="5212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071A1F5-DB61-3A41-8393-80A4E74A50B1}"/>
              </a:ext>
            </a:extLst>
          </p:cNvPr>
          <p:cNvSpPr>
            <a:spLocks noGrp="1"/>
          </p:cNvSpPr>
          <p:nvPr>
            <p:ph type="sldNum" sz="quarter" idx="12"/>
          </p:nvPr>
        </p:nvSpPr>
        <p:spPr/>
        <p:txBody>
          <a:bodyPr/>
          <a:lstStyle/>
          <a:p>
            <a:fld id="{B6F15528-21DE-4FAA-801E-634DDDAF4B2B}" type="slidenum">
              <a:rPr lang="en-US" smtClean="0"/>
              <a:pPr/>
              <a:t>31</a:t>
            </a:fld>
            <a:endParaRPr lang="en-US"/>
          </a:p>
        </p:txBody>
      </p:sp>
      <p:sp>
        <p:nvSpPr>
          <p:cNvPr id="6" name="文本占位符 5">
            <a:extLst>
              <a:ext uri="{FF2B5EF4-FFF2-40B4-BE49-F238E27FC236}">
                <a16:creationId xmlns:a16="http://schemas.microsoft.com/office/drawing/2014/main" id="{0761E13E-18E6-F944-A5DD-29C078D96A41}"/>
              </a:ext>
            </a:extLst>
          </p:cNvPr>
          <p:cNvSpPr>
            <a:spLocks noGrp="1"/>
          </p:cNvSpPr>
          <p:nvPr>
            <p:ph type="body" sz="quarter" idx="19"/>
          </p:nvPr>
        </p:nvSpPr>
        <p:spPr/>
        <p:txBody>
          <a:bodyPr/>
          <a:lstStyle/>
          <a:p>
            <a:r>
              <a:rPr lang="zh-CN" altLang="en-US" dirty="0"/>
              <a:t>       思考</a:t>
            </a:r>
            <a:r>
              <a:rPr lang="en-US" altLang="zh-CN" dirty="0"/>
              <a:t>·</a:t>
            </a:r>
            <a:r>
              <a:rPr lang="zh-CN" altLang="en-US" dirty="0"/>
              <a:t>讨论：不同动物受精卵发育的比较</a:t>
            </a:r>
          </a:p>
        </p:txBody>
      </p:sp>
      <p:sp>
        <p:nvSpPr>
          <p:cNvPr id="9" name="内容占位符 5">
            <a:extLst>
              <a:ext uri="{FF2B5EF4-FFF2-40B4-BE49-F238E27FC236}">
                <a16:creationId xmlns:a16="http://schemas.microsoft.com/office/drawing/2014/main" id="{2BBF8EC8-19E0-9B4F-81AD-D0550741FD61}"/>
              </a:ext>
            </a:extLst>
          </p:cNvPr>
          <p:cNvSpPr>
            <a:spLocks noGrp="1"/>
          </p:cNvSpPr>
          <p:nvPr>
            <p:ph idx="1"/>
          </p:nvPr>
        </p:nvSpPr>
        <p:spPr>
          <a:xfrm>
            <a:off x="252000" y="972000"/>
            <a:ext cx="8640000" cy="5212800"/>
          </a:xfrm>
        </p:spPr>
        <p:txBody>
          <a:bodyPr>
            <a:noAutofit/>
          </a:bodyPr>
          <a:lstStyle/>
          <a:p>
            <a:pPr>
              <a:lnSpc>
                <a:spcPct val="120000"/>
              </a:lnSpc>
            </a:pPr>
            <a:r>
              <a:rPr lang="en-US" altLang="zh-CN" dirty="0"/>
              <a:t>3.</a:t>
            </a:r>
            <a:r>
              <a:rPr lang="zh-CN" altLang="en-US" dirty="0"/>
              <a:t> 为什么说关于动物的体内受精和胚胎发育的研究，会为胚胎工程提供理论基础？请结合所学习的内容举例说明。</a:t>
            </a:r>
            <a:endParaRPr lang="en-US" altLang="zh-CN" dirty="0"/>
          </a:p>
          <a:p>
            <a:pPr>
              <a:lnSpc>
                <a:spcPct val="120000"/>
              </a:lnSpc>
            </a:pPr>
            <a:r>
              <a:rPr lang="zh-CN" altLang="en-US" dirty="0">
                <a:solidFill>
                  <a:srgbClr val="C00000"/>
                </a:solidFill>
                <a:ea typeface="KaiTi" panose="02010609060101010101" pitchFamily="49" charset="-122"/>
              </a:rPr>
              <a:t>胚胎工程的许多技术都是在了解了哺乳动物在自然条件下受精和胚胎早期发育规律的基础上实现的。人们正是在认识了这些自然规律的基础上，在体外进行有效的模拟，才使卵母细胞能在体外成熟，精子能在体外完成获能，获能的精子和培养成熟的卵子能在试管内完成受精，获得的受精卵能在人工培养条件下继续发育等。</a:t>
            </a:r>
          </a:p>
        </p:txBody>
      </p:sp>
    </p:spTree>
    <p:extLst>
      <p:ext uri="{BB962C8B-B14F-4D97-AF65-F5344CB8AC3E}">
        <p14:creationId xmlns:p14="http://schemas.microsoft.com/office/powerpoint/2010/main" val="18325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B34C13B1-9B66-8246-BCBC-246E97BBDED9}"/>
              </a:ext>
            </a:extLst>
          </p:cNvPr>
          <p:cNvSpPr>
            <a:spLocks noGrp="1"/>
          </p:cNvSpPr>
          <p:nvPr>
            <p:ph idx="1"/>
          </p:nvPr>
        </p:nvSpPr>
        <p:spPr/>
        <p:txBody>
          <a:bodyPr/>
          <a:lstStyle/>
          <a:p>
            <a:r>
              <a:rPr lang="en-US" altLang="zh-CN" dirty="0"/>
              <a:t>1. </a:t>
            </a:r>
            <a:r>
              <a:rPr lang="zh-CN" altLang="en-US" dirty="0"/>
              <a:t>判断下列有关哺乳动物的表述是否正确。</a:t>
            </a:r>
          </a:p>
          <a:p>
            <a:r>
              <a:rPr lang="zh-CN" altLang="en-US" dirty="0"/>
              <a:t>（</a:t>
            </a:r>
            <a:r>
              <a:rPr lang="en-US" altLang="zh-CN" dirty="0"/>
              <a:t>1</a:t>
            </a:r>
            <a:r>
              <a:rPr lang="zh-CN" altLang="en-US" dirty="0"/>
              <a:t>）</a:t>
            </a:r>
            <a:r>
              <a:rPr lang="en-US" altLang="zh-CN" dirty="0"/>
              <a:t> </a:t>
            </a:r>
            <a:r>
              <a:rPr lang="zh-CN" altLang="en-US" dirty="0"/>
              <a:t>在自然条件下，受精在子宫中完成。（    ）</a:t>
            </a:r>
            <a:endParaRPr lang="en-US" altLang="zh-CN" dirty="0"/>
          </a:p>
          <a:p>
            <a:r>
              <a:rPr lang="zh-CN" altLang="en-US" dirty="0"/>
              <a:t>（</a:t>
            </a:r>
            <a:r>
              <a:rPr lang="en-US" altLang="zh-CN" dirty="0"/>
              <a:t>2</a:t>
            </a:r>
            <a:r>
              <a:rPr lang="zh-CN" altLang="en-US" dirty="0"/>
              <a:t>）</a:t>
            </a:r>
            <a:r>
              <a:rPr lang="en-US" altLang="zh-CN" dirty="0"/>
              <a:t> </a:t>
            </a:r>
            <a:r>
              <a:rPr lang="zh-CN" altLang="en-US" dirty="0"/>
              <a:t>精子需要获能才能与卵子结合，而卵子一经排出就具备受精能力。  （    ）</a:t>
            </a:r>
            <a:endParaRPr lang="en-US" altLang="zh-CN" dirty="0"/>
          </a:p>
          <a:p>
            <a:r>
              <a:rPr lang="zh-CN" altLang="en-US" dirty="0"/>
              <a:t>（</a:t>
            </a:r>
            <a:r>
              <a:rPr lang="en-US" altLang="zh-CN" dirty="0"/>
              <a:t>3</a:t>
            </a:r>
            <a:r>
              <a:rPr lang="zh-CN" altLang="en-US" dirty="0"/>
              <a:t>）</a:t>
            </a:r>
            <a:r>
              <a:rPr lang="en-US" altLang="zh-CN" dirty="0"/>
              <a:t> </a:t>
            </a:r>
            <a:r>
              <a:rPr lang="zh-CN" altLang="en-US" dirty="0"/>
              <a:t>精子入卵后，卵细胞膜会发生反应阻止其他精子入卵。  （    ）</a:t>
            </a:r>
            <a:endParaRPr lang="en-US" altLang="zh-CN" dirty="0"/>
          </a:p>
          <a:p>
            <a:endParaRPr lang="zh-CN" altLang="en-US" dirty="0"/>
          </a:p>
        </p:txBody>
      </p:sp>
      <p:sp>
        <p:nvSpPr>
          <p:cNvPr id="3" name="灯片编号占位符 2">
            <a:extLst>
              <a:ext uri="{FF2B5EF4-FFF2-40B4-BE49-F238E27FC236}">
                <a16:creationId xmlns:a16="http://schemas.microsoft.com/office/drawing/2014/main" id="{705E7B2F-E5E3-A34D-93A8-B6127D2C1E80}"/>
              </a:ext>
            </a:extLst>
          </p:cNvPr>
          <p:cNvSpPr>
            <a:spLocks noGrp="1"/>
          </p:cNvSpPr>
          <p:nvPr>
            <p:ph type="sldNum" sz="quarter" idx="12"/>
          </p:nvPr>
        </p:nvSpPr>
        <p:spPr/>
        <p:txBody>
          <a:bodyPr/>
          <a:lstStyle/>
          <a:p>
            <a:fld id="{B6F15528-21DE-4FAA-801E-634DDDAF4B2B}" type="slidenum">
              <a:rPr lang="en-US" smtClean="0"/>
              <a:t>32</a:t>
            </a:fld>
            <a:endParaRPr lang="en-US"/>
          </a:p>
        </p:txBody>
      </p:sp>
      <p:sp>
        <p:nvSpPr>
          <p:cNvPr id="6" name="文本占位符 5">
            <a:extLst>
              <a:ext uri="{FF2B5EF4-FFF2-40B4-BE49-F238E27FC236}">
                <a16:creationId xmlns:a16="http://schemas.microsoft.com/office/drawing/2014/main" id="{4FDFC7F6-1DCF-9A4A-8620-715E77D055D8}"/>
              </a:ext>
            </a:extLst>
          </p:cNvPr>
          <p:cNvSpPr>
            <a:spLocks noGrp="1"/>
          </p:cNvSpPr>
          <p:nvPr>
            <p:ph type="body" sz="quarter" idx="19"/>
          </p:nvPr>
        </p:nvSpPr>
        <p:spPr/>
        <p:txBody>
          <a:bodyPr/>
          <a:lstStyle/>
          <a:p>
            <a:r>
              <a:rPr lang="zh-CN" altLang="en-US" dirty="0"/>
              <a:t>练习与应用：一、概念检测</a:t>
            </a:r>
          </a:p>
        </p:txBody>
      </p:sp>
      <p:sp>
        <p:nvSpPr>
          <p:cNvPr id="9" name="文本框 8">
            <a:extLst>
              <a:ext uri="{FF2B5EF4-FFF2-40B4-BE49-F238E27FC236}">
                <a16:creationId xmlns:a16="http://schemas.microsoft.com/office/drawing/2014/main" id="{0B8924EA-281A-FD4F-A223-3FE3C83A29EF}"/>
              </a:ext>
            </a:extLst>
          </p:cNvPr>
          <p:cNvSpPr txBox="1"/>
          <p:nvPr/>
        </p:nvSpPr>
        <p:spPr>
          <a:xfrm>
            <a:off x="7236296" y="1772816"/>
            <a:ext cx="543739" cy="523220"/>
          </a:xfrm>
          <a:prstGeom prst="rect">
            <a:avLst/>
          </a:prstGeom>
          <a:noFill/>
        </p:spPr>
        <p:txBody>
          <a:bodyPr wrap="none" rtlCol="0">
            <a:spAutoFit/>
          </a:bodyPr>
          <a:lstStyle/>
          <a:p>
            <a:r>
              <a:rPr kumimoji="1" lang="en-US" altLang="zh-CN" sz="2800" dirty="0">
                <a:solidFill>
                  <a:srgbClr val="C00000"/>
                </a:solidFill>
              </a:rPr>
              <a:t>×</a:t>
            </a:r>
            <a:endParaRPr kumimoji="1" lang="zh-CN" altLang="en-US" sz="2800" dirty="0">
              <a:solidFill>
                <a:srgbClr val="C00000"/>
              </a:solidFill>
            </a:endParaRPr>
          </a:p>
        </p:txBody>
      </p:sp>
      <p:sp>
        <p:nvSpPr>
          <p:cNvPr id="10" name="文本框 9">
            <a:extLst>
              <a:ext uri="{FF2B5EF4-FFF2-40B4-BE49-F238E27FC236}">
                <a16:creationId xmlns:a16="http://schemas.microsoft.com/office/drawing/2014/main" id="{5BE01A6F-BB53-2D42-A58D-CE7152E4AD6F}"/>
              </a:ext>
            </a:extLst>
          </p:cNvPr>
          <p:cNvSpPr txBox="1"/>
          <p:nvPr/>
        </p:nvSpPr>
        <p:spPr>
          <a:xfrm>
            <a:off x="3635896" y="3055180"/>
            <a:ext cx="543739" cy="523220"/>
          </a:xfrm>
          <a:prstGeom prst="rect">
            <a:avLst/>
          </a:prstGeom>
          <a:noFill/>
        </p:spPr>
        <p:txBody>
          <a:bodyPr wrap="none" rtlCol="0">
            <a:spAutoFit/>
          </a:bodyPr>
          <a:lstStyle/>
          <a:p>
            <a:r>
              <a:rPr kumimoji="1" lang="en-US" altLang="zh-CN" sz="2800" dirty="0">
                <a:solidFill>
                  <a:srgbClr val="C00000"/>
                </a:solidFill>
              </a:rPr>
              <a:t>×</a:t>
            </a:r>
            <a:endParaRPr kumimoji="1" lang="zh-CN" altLang="en-US" sz="2800" dirty="0">
              <a:solidFill>
                <a:srgbClr val="C00000"/>
              </a:solidFill>
            </a:endParaRPr>
          </a:p>
        </p:txBody>
      </p:sp>
      <p:sp>
        <p:nvSpPr>
          <p:cNvPr id="11" name="文本框 10">
            <a:extLst>
              <a:ext uri="{FF2B5EF4-FFF2-40B4-BE49-F238E27FC236}">
                <a16:creationId xmlns:a16="http://schemas.microsoft.com/office/drawing/2014/main" id="{643903EE-0F63-5943-912F-71260C74D9D6}"/>
              </a:ext>
            </a:extLst>
          </p:cNvPr>
          <p:cNvSpPr txBox="1"/>
          <p:nvPr/>
        </p:nvSpPr>
        <p:spPr>
          <a:xfrm>
            <a:off x="1835696" y="4365104"/>
            <a:ext cx="364202" cy="523220"/>
          </a:xfrm>
          <a:prstGeom prst="rect">
            <a:avLst/>
          </a:prstGeom>
          <a:noFill/>
        </p:spPr>
        <p:txBody>
          <a:bodyPr wrap="none" rtlCol="0">
            <a:spAutoFit/>
          </a:bodyPr>
          <a:lstStyle/>
          <a:p>
            <a:r>
              <a:rPr kumimoji="1" lang="en-US" altLang="zh-CN" sz="2800" dirty="0">
                <a:solidFill>
                  <a:srgbClr val="C00000"/>
                </a:solidFill>
              </a:rPr>
              <a:t>√</a:t>
            </a:r>
            <a:endParaRPr kumimoji="1" lang="zh-CN" altLang="en-US" sz="2800" dirty="0">
              <a:solidFill>
                <a:srgbClr val="C00000"/>
              </a:solidFill>
            </a:endParaRPr>
          </a:p>
        </p:txBody>
      </p:sp>
    </p:spTree>
    <p:extLst>
      <p:ext uri="{BB962C8B-B14F-4D97-AF65-F5344CB8AC3E}">
        <p14:creationId xmlns:p14="http://schemas.microsoft.com/office/powerpoint/2010/main" val="134679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B34C13B1-9B66-8246-BCBC-246E97BBDED9}"/>
              </a:ext>
            </a:extLst>
          </p:cNvPr>
          <p:cNvSpPr>
            <a:spLocks noGrp="1"/>
          </p:cNvSpPr>
          <p:nvPr>
            <p:ph idx="1"/>
          </p:nvPr>
        </p:nvSpPr>
        <p:spPr/>
        <p:txBody>
          <a:bodyPr>
            <a:noAutofit/>
          </a:bodyPr>
          <a:lstStyle/>
          <a:p>
            <a:pPr>
              <a:lnSpc>
                <a:spcPct val="120000"/>
              </a:lnSpc>
            </a:pPr>
            <a:r>
              <a:rPr lang="en-US" altLang="zh-CN" dirty="0"/>
              <a:t>2. </a:t>
            </a:r>
            <a:r>
              <a:rPr lang="zh-CN" altLang="en-US" dirty="0"/>
              <a:t>下列有关哺乳动物早期胚胎发育的叙述，错误的是  （    </a:t>
            </a:r>
            <a:r>
              <a:rPr lang="zh-CN" altLang="en" dirty="0"/>
              <a:t>）</a:t>
            </a:r>
            <a:endParaRPr lang="en" altLang="zh-CN" dirty="0"/>
          </a:p>
          <a:p>
            <a:pPr marL="514350" indent="-514350">
              <a:lnSpc>
                <a:spcPct val="120000"/>
              </a:lnSpc>
              <a:buFont typeface="+mj-lt"/>
              <a:buAutoNum type="alphaUcPeriod"/>
            </a:pPr>
            <a:r>
              <a:rPr lang="zh-CN" altLang="en-US" dirty="0">
                <a:ea typeface="KaiTi" panose="02010609060101010101" pitchFamily="49" charset="-122"/>
              </a:rPr>
              <a:t>在桑葚胚阶段，胚胎的内部开始出现含有液体的腔</a:t>
            </a:r>
          </a:p>
          <a:p>
            <a:pPr marL="514350" indent="-514350">
              <a:lnSpc>
                <a:spcPct val="120000"/>
              </a:lnSpc>
              <a:buFont typeface="+mj-lt"/>
              <a:buAutoNum type="alphaUcPeriod"/>
            </a:pPr>
            <a:r>
              <a:rPr lang="zh-CN" altLang="en-US" dirty="0">
                <a:ea typeface="KaiTi" panose="02010609060101010101" pitchFamily="49" charset="-122"/>
              </a:rPr>
              <a:t>胚胎干细胞是一类未分化的细胞，可以从早期胚胎中分离获得</a:t>
            </a:r>
          </a:p>
          <a:p>
            <a:pPr marL="514350" indent="-514350">
              <a:lnSpc>
                <a:spcPct val="120000"/>
              </a:lnSpc>
              <a:buFont typeface="+mj-lt"/>
              <a:buAutoNum type="alphaUcPeriod"/>
            </a:pPr>
            <a:r>
              <a:rPr lang="zh-CN" altLang="en-US" dirty="0">
                <a:solidFill>
                  <a:srgbClr val="C00000"/>
                </a:solidFill>
                <a:ea typeface="KaiTi" panose="02010609060101010101" pitchFamily="49" charset="-122"/>
              </a:rPr>
              <a:t>桑葚胚的细胞一般都具有全能性，囊胚的细胞逐渐分化</a:t>
            </a:r>
          </a:p>
          <a:p>
            <a:pPr marL="514350" indent="-514350">
              <a:lnSpc>
                <a:spcPct val="120000"/>
              </a:lnSpc>
              <a:buFont typeface="+mj-lt"/>
              <a:buAutoNum type="alphaUcPeriod"/>
            </a:pPr>
            <a:r>
              <a:rPr lang="zh-CN" altLang="en-US" dirty="0">
                <a:ea typeface="KaiTi" panose="02010609060101010101" pitchFamily="49" charset="-122"/>
              </a:rPr>
              <a:t>受精卵早期分裂时，胚胎中细胞数目不断增加，但胚胎的总体积并不增加</a:t>
            </a:r>
          </a:p>
        </p:txBody>
      </p:sp>
      <p:sp>
        <p:nvSpPr>
          <p:cNvPr id="3" name="灯片编号占位符 2">
            <a:extLst>
              <a:ext uri="{FF2B5EF4-FFF2-40B4-BE49-F238E27FC236}">
                <a16:creationId xmlns:a16="http://schemas.microsoft.com/office/drawing/2014/main" id="{705E7B2F-E5E3-A34D-93A8-B6127D2C1E80}"/>
              </a:ext>
            </a:extLst>
          </p:cNvPr>
          <p:cNvSpPr>
            <a:spLocks noGrp="1"/>
          </p:cNvSpPr>
          <p:nvPr>
            <p:ph type="sldNum" sz="quarter" idx="12"/>
          </p:nvPr>
        </p:nvSpPr>
        <p:spPr/>
        <p:txBody>
          <a:bodyPr/>
          <a:lstStyle/>
          <a:p>
            <a:fld id="{B6F15528-21DE-4FAA-801E-634DDDAF4B2B}" type="slidenum">
              <a:rPr lang="en-US" smtClean="0"/>
              <a:t>33</a:t>
            </a:fld>
            <a:endParaRPr lang="en-US"/>
          </a:p>
        </p:txBody>
      </p:sp>
      <p:sp>
        <p:nvSpPr>
          <p:cNvPr id="6" name="文本占位符 5">
            <a:extLst>
              <a:ext uri="{FF2B5EF4-FFF2-40B4-BE49-F238E27FC236}">
                <a16:creationId xmlns:a16="http://schemas.microsoft.com/office/drawing/2014/main" id="{4FDFC7F6-1DCF-9A4A-8620-715E77D055D8}"/>
              </a:ext>
            </a:extLst>
          </p:cNvPr>
          <p:cNvSpPr>
            <a:spLocks noGrp="1"/>
          </p:cNvSpPr>
          <p:nvPr>
            <p:ph type="body" sz="quarter" idx="19"/>
          </p:nvPr>
        </p:nvSpPr>
        <p:spPr/>
        <p:txBody>
          <a:bodyPr/>
          <a:lstStyle/>
          <a:p>
            <a:r>
              <a:rPr lang="zh-CN" altLang="en-US" dirty="0"/>
              <a:t>练习与应用：一、概念检测</a:t>
            </a:r>
          </a:p>
        </p:txBody>
      </p:sp>
      <p:sp>
        <p:nvSpPr>
          <p:cNvPr id="7" name="文本框 6">
            <a:extLst>
              <a:ext uri="{FF2B5EF4-FFF2-40B4-BE49-F238E27FC236}">
                <a16:creationId xmlns:a16="http://schemas.microsoft.com/office/drawing/2014/main" id="{F1840211-CAFA-5444-A674-8B92D8E2BD36}"/>
              </a:ext>
            </a:extLst>
          </p:cNvPr>
          <p:cNvSpPr txBox="1"/>
          <p:nvPr/>
        </p:nvSpPr>
        <p:spPr>
          <a:xfrm>
            <a:off x="1187624" y="1556792"/>
            <a:ext cx="393056" cy="523220"/>
          </a:xfrm>
          <a:prstGeom prst="rect">
            <a:avLst/>
          </a:prstGeom>
          <a:noFill/>
        </p:spPr>
        <p:txBody>
          <a:bodyPr wrap="none" rtlCol="0">
            <a:spAutoFit/>
          </a:bodyPr>
          <a:lstStyle/>
          <a:p>
            <a:r>
              <a:rPr kumimoji="1" lang="en-US" altLang="zh-CN" sz="2800" dirty="0">
                <a:solidFill>
                  <a:srgbClr val="C00000"/>
                </a:solidFill>
              </a:rPr>
              <a:t>A</a:t>
            </a:r>
            <a:endParaRPr kumimoji="1" lang="zh-CN" altLang="en-US" sz="2800" dirty="0">
              <a:solidFill>
                <a:srgbClr val="C00000"/>
              </a:solidFill>
            </a:endParaRPr>
          </a:p>
        </p:txBody>
      </p:sp>
    </p:spTree>
    <p:extLst>
      <p:ext uri="{BB962C8B-B14F-4D97-AF65-F5344CB8AC3E}">
        <p14:creationId xmlns:p14="http://schemas.microsoft.com/office/powerpoint/2010/main" val="60044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705E7B2F-E5E3-A34D-93A8-B6127D2C1E80}"/>
              </a:ext>
            </a:extLst>
          </p:cNvPr>
          <p:cNvSpPr>
            <a:spLocks noGrp="1"/>
          </p:cNvSpPr>
          <p:nvPr>
            <p:ph type="sldNum" sz="quarter" idx="12"/>
          </p:nvPr>
        </p:nvSpPr>
        <p:spPr/>
        <p:txBody>
          <a:bodyPr/>
          <a:lstStyle/>
          <a:p>
            <a:fld id="{B6F15528-21DE-4FAA-801E-634DDDAF4B2B}" type="slidenum">
              <a:rPr lang="en-US" smtClean="0"/>
              <a:t>34</a:t>
            </a:fld>
            <a:endParaRPr lang="en-US"/>
          </a:p>
        </p:txBody>
      </p:sp>
      <p:sp>
        <p:nvSpPr>
          <p:cNvPr id="6" name="文本占位符 5">
            <a:extLst>
              <a:ext uri="{FF2B5EF4-FFF2-40B4-BE49-F238E27FC236}">
                <a16:creationId xmlns:a16="http://schemas.microsoft.com/office/drawing/2014/main" id="{4FDFC7F6-1DCF-9A4A-8620-715E77D055D8}"/>
              </a:ext>
            </a:extLst>
          </p:cNvPr>
          <p:cNvSpPr>
            <a:spLocks noGrp="1"/>
          </p:cNvSpPr>
          <p:nvPr>
            <p:ph type="body" sz="quarter" idx="19"/>
          </p:nvPr>
        </p:nvSpPr>
        <p:spPr/>
        <p:txBody>
          <a:bodyPr/>
          <a:lstStyle/>
          <a:p>
            <a:r>
              <a:rPr lang="zh-CN" altLang="en-US" dirty="0"/>
              <a:t>练习与应用：二、拓展应用</a:t>
            </a:r>
          </a:p>
        </p:txBody>
      </p:sp>
      <p:sp>
        <p:nvSpPr>
          <p:cNvPr id="4" name="内容占位符 3">
            <a:extLst>
              <a:ext uri="{FF2B5EF4-FFF2-40B4-BE49-F238E27FC236}">
                <a16:creationId xmlns:a16="http://schemas.microsoft.com/office/drawing/2014/main" id="{9F011155-F003-BC4D-8A6D-4B5B76038684}"/>
              </a:ext>
            </a:extLst>
          </p:cNvPr>
          <p:cNvSpPr>
            <a:spLocks noGrp="1"/>
          </p:cNvSpPr>
          <p:nvPr>
            <p:ph idx="1"/>
          </p:nvPr>
        </p:nvSpPr>
        <p:spPr/>
        <p:txBody>
          <a:bodyPr/>
          <a:lstStyle/>
          <a:p>
            <a:r>
              <a:rPr lang="en-US" altLang="zh-CN" dirty="0"/>
              <a:t>1. </a:t>
            </a:r>
            <a:r>
              <a:rPr lang="zh-CN" altLang="en-US" dirty="0"/>
              <a:t>精母细胞在变成精子的过程中，很多结构会消失，而细胞核与线粒体都保留了下来，请尝试用你所了解的哺乳动物受精的相关知识来解释这一现象。</a:t>
            </a:r>
          </a:p>
          <a:p>
            <a:r>
              <a:rPr lang="zh-CN" altLang="en-US" dirty="0">
                <a:solidFill>
                  <a:srgbClr val="C00000"/>
                </a:solidFill>
                <a:ea typeface="KaiTi" panose="02010609060101010101" pitchFamily="49" charset="-122"/>
              </a:rPr>
              <a:t>细胞核和线粒体都是精子的重要结构。其中，细胞核是遗传物质储存的场所，决定后代的遗传特性，它参与受精过程。线粒体是精子进行有氧呼吸的主要场所，为精子的生存和运动提供能量。</a:t>
            </a:r>
          </a:p>
          <a:p>
            <a:endParaRPr lang="zh-CN" altLang="en-US" dirty="0"/>
          </a:p>
        </p:txBody>
      </p:sp>
    </p:spTree>
    <p:extLst>
      <p:ext uri="{BB962C8B-B14F-4D97-AF65-F5344CB8AC3E}">
        <p14:creationId xmlns:p14="http://schemas.microsoft.com/office/powerpoint/2010/main" val="57721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705E7B2F-E5E3-A34D-93A8-B6127D2C1E80}"/>
              </a:ext>
            </a:extLst>
          </p:cNvPr>
          <p:cNvSpPr>
            <a:spLocks noGrp="1"/>
          </p:cNvSpPr>
          <p:nvPr>
            <p:ph type="sldNum" sz="quarter" idx="12"/>
          </p:nvPr>
        </p:nvSpPr>
        <p:spPr/>
        <p:txBody>
          <a:bodyPr/>
          <a:lstStyle/>
          <a:p>
            <a:fld id="{B6F15528-21DE-4FAA-801E-634DDDAF4B2B}" type="slidenum">
              <a:rPr lang="en-US" smtClean="0"/>
              <a:t>35</a:t>
            </a:fld>
            <a:endParaRPr lang="en-US"/>
          </a:p>
        </p:txBody>
      </p:sp>
      <p:sp>
        <p:nvSpPr>
          <p:cNvPr id="6" name="文本占位符 5">
            <a:extLst>
              <a:ext uri="{FF2B5EF4-FFF2-40B4-BE49-F238E27FC236}">
                <a16:creationId xmlns:a16="http://schemas.microsoft.com/office/drawing/2014/main" id="{4FDFC7F6-1DCF-9A4A-8620-715E77D055D8}"/>
              </a:ext>
            </a:extLst>
          </p:cNvPr>
          <p:cNvSpPr>
            <a:spLocks noGrp="1"/>
          </p:cNvSpPr>
          <p:nvPr>
            <p:ph type="body" sz="quarter" idx="19"/>
          </p:nvPr>
        </p:nvSpPr>
        <p:spPr/>
        <p:txBody>
          <a:bodyPr/>
          <a:lstStyle/>
          <a:p>
            <a:r>
              <a:rPr lang="zh-CN" altLang="en-US" dirty="0"/>
              <a:t>练习与应用：二、拓展应用</a:t>
            </a:r>
          </a:p>
        </p:txBody>
      </p:sp>
      <p:sp>
        <p:nvSpPr>
          <p:cNvPr id="4" name="内容占位符 3">
            <a:extLst>
              <a:ext uri="{FF2B5EF4-FFF2-40B4-BE49-F238E27FC236}">
                <a16:creationId xmlns:a16="http://schemas.microsoft.com/office/drawing/2014/main" id="{9F011155-F003-BC4D-8A6D-4B5B76038684}"/>
              </a:ext>
            </a:extLst>
          </p:cNvPr>
          <p:cNvSpPr>
            <a:spLocks noGrp="1"/>
          </p:cNvSpPr>
          <p:nvPr>
            <p:ph idx="1"/>
          </p:nvPr>
        </p:nvSpPr>
        <p:spPr/>
        <p:txBody>
          <a:bodyPr>
            <a:noAutofit/>
          </a:bodyPr>
          <a:lstStyle/>
          <a:p>
            <a:r>
              <a:rPr lang="en-US" altLang="zh-CN" dirty="0"/>
              <a:t>2. </a:t>
            </a:r>
            <a:r>
              <a:rPr lang="zh-CN" altLang="en-US" dirty="0"/>
              <a:t>精子在雌性动物的生殖道内是如何获能的？除了教材中介绍的，防止多精入卵的机制还有哪些？感兴趣的话，请通过查阅相关资料或请教专家来进行了解。关于受精作用，你还能提出其他问题吗？</a:t>
            </a:r>
          </a:p>
          <a:p>
            <a:r>
              <a:rPr lang="zh-CN" altLang="en-US" dirty="0">
                <a:solidFill>
                  <a:srgbClr val="C00000"/>
                </a:solidFill>
                <a:ea typeface="KaiTi" panose="02010609060101010101" pitchFamily="49" charset="-122"/>
              </a:rPr>
              <a:t>出题的目的不是让学生准确地答出精子获能的机制和防止多精入卵的具体机制，而是鼓励有兴趣的学生去査阅资料或请教专家，并引导他们去査阅相对专业的书籍，这是学习的深入过程。这里涉及的问题，在普</a:t>
            </a:r>
          </a:p>
        </p:txBody>
      </p:sp>
    </p:spTree>
    <p:extLst>
      <p:ext uri="{BB962C8B-B14F-4D97-AF65-F5344CB8AC3E}">
        <p14:creationId xmlns:p14="http://schemas.microsoft.com/office/powerpoint/2010/main" val="1053372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705E7B2F-E5E3-A34D-93A8-B6127D2C1E80}"/>
              </a:ext>
            </a:extLst>
          </p:cNvPr>
          <p:cNvSpPr>
            <a:spLocks noGrp="1"/>
          </p:cNvSpPr>
          <p:nvPr>
            <p:ph type="sldNum" sz="quarter" idx="12"/>
          </p:nvPr>
        </p:nvSpPr>
        <p:spPr/>
        <p:txBody>
          <a:bodyPr/>
          <a:lstStyle/>
          <a:p>
            <a:fld id="{B6F15528-21DE-4FAA-801E-634DDDAF4B2B}" type="slidenum">
              <a:rPr lang="en-US" smtClean="0"/>
              <a:t>36</a:t>
            </a:fld>
            <a:endParaRPr lang="en-US"/>
          </a:p>
        </p:txBody>
      </p:sp>
      <p:sp>
        <p:nvSpPr>
          <p:cNvPr id="6" name="文本占位符 5">
            <a:extLst>
              <a:ext uri="{FF2B5EF4-FFF2-40B4-BE49-F238E27FC236}">
                <a16:creationId xmlns:a16="http://schemas.microsoft.com/office/drawing/2014/main" id="{4FDFC7F6-1DCF-9A4A-8620-715E77D055D8}"/>
              </a:ext>
            </a:extLst>
          </p:cNvPr>
          <p:cNvSpPr>
            <a:spLocks noGrp="1"/>
          </p:cNvSpPr>
          <p:nvPr>
            <p:ph type="body" sz="quarter" idx="19"/>
          </p:nvPr>
        </p:nvSpPr>
        <p:spPr/>
        <p:txBody>
          <a:bodyPr/>
          <a:lstStyle/>
          <a:p>
            <a:r>
              <a:rPr lang="zh-CN" altLang="en-US" dirty="0"/>
              <a:t>练习与应用：二、拓展应用</a:t>
            </a:r>
          </a:p>
        </p:txBody>
      </p:sp>
      <p:sp>
        <p:nvSpPr>
          <p:cNvPr id="4" name="内容占位符 3">
            <a:extLst>
              <a:ext uri="{FF2B5EF4-FFF2-40B4-BE49-F238E27FC236}">
                <a16:creationId xmlns:a16="http://schemas.microsoft.com/office/drawing/2014/main" id="{9F011155-F003-BC4D-8A6D-4B5B76038684}"/>
              </a:ext>
            </a:extLst>
          </p:cNvPr>
          <p:cNvSpPr>
            <a:spLocks noGrp="1"/>
          </p:cNvSpPr>
          <p:nvPr>
            <p:ph idx="1"/>
          </p:nvPr>
        </p:nvSpPr>
        <p:spPr/>
        <p:txBody>
          <a:bodyPr>
            <a:noAutofit/>
          </a:bodyPr>
          <a:lstStyle/>
          <a:p>
            <a:r>
              <a:rPr lang="zh-CN" altLang="en-US" sz="1400" dirty="0">
                <a:solidFill>
                  <a:srgbClr val="C00000"/>
                </a:solidFill>
                <a:ea typeface="KaiTi" panose="02010609060101010101" pitchFamily="49" charset="-122"/>
              </a:rPr>
              <a:t>通生物学或者一般的细胞工程专著中可能找不到答案，需要查阅生殖生物学相关书籍。通过查阅专业资料，学生能了解到，精子获能的机制很神奇，防止多精入卵的机制同样神奇而且非常复杂，这都是机体在长期进化的过程中形成的、用来保障本物种延续的机制。</a:t>
            </a:r>
          </a:p>
          <a:p>
            <a:r>
              <a:rPr lang="zh-CN" altLang="en-US" sz="1400" dirty="0">
                <a:solidFill>
                  <a:srgbClr val="C00000"/>
                </a:solidFill>
                <a:ea typeface="KaiTi" panose="02010609060101010101" pitchFamily="49" charset="-122"/>
              </a:rPr>
              <a:t>精液由精子和精浆两部分组成。精浆中含有一种能抑制精子获能的物质，因此在一般情况下，精液中的精子无法获能。只有当交配后精液进入雌性动物的生殖道时，由生殖道分泌产生些物质解除对精子获能的抑制，才能引起精子获能。不同动物的精子在雌性动物生殖道内获能的部位可能会所有差异，但主要是在子宮和输卵管中。精子的获能涉及以下变化：雌性动物生殖道分泌的一些物质使精子表面的物质发生变化（如某些酶将顶体表面的糖蛋白降解）；精子表面膜结构一些物质的比例发生变化；膜的通透性发生变化等。这些变化可以暴露出精子表面与卵细胞相识别的受体，改变精子的活力，为后续受精做准备。</a:t>
            </a:r>
            <a:endParaRPr lang="en-US" altLang="zh-CN" sz="1400" dirty="0">
              <a:solidFill>
                <a:srgbClr val="C00000"/>
              </a:solidFill>
              <a:ea typeface="KaiTi" panose="02010609060101010101" pitchFamily="49" charset="-122"/>
            </a:endParaRPr>
          </a:p>
          <a:p>
            <a:r>
              <a:rPr lang="zh-CN" altLang="en-US" sz="1400" dirty="0">
                <a:solidFill>
                  <a:srgbClr val="C00000"/>
                </a:solidFill>
                <a:ea typeface="KaiTi" panose="02010609060101010101" pitchFamily="49" charset="-122"/>
              </a:rPr>
              <a:t>关于防止多精入卵的机制，教材只进行了简单介绍，内容主要涉及防止多精入卵的两道重要屏障：透明带反应和卵细胞膜反应。它们分别发生在精子穿越透明带触及卵细胞膜的瞬间及精子入卵之后。如果学生査阅专业书籍，还会发现，生殖道对精子具有初步的筛选作用，在经过雌性动物生殖道的一些屏障后，只有少数活动力强的精子能到达受精部位；在精子和卵细胞识別后会发生一些反应，如卵细胞表面的精子识别受体很快发生分子修饰，使后来的精子表面的卵细胞结合蛋白不能识别受体等。具体的生理、生化机制，请参阅有关专著。</a:t>
            </a:r>
          </a:p>
        </p:txBody>
      </p:sp>
    </p:spTree>
    <p:extLst>
      <p:ext uri="{BB962C8B-B14F-4D97-AF65-F5344CB8AC3E}">
        <p14:creationId xmlns:p14="http://schemas.microsoft.com/office/powerpoint/2010/main" val="3859626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50E7F6EA-3539-B74E-A4F7-E6B73DD85635}"/>
              </a:ext>
            </a:extLst>
          </p:cNvPr>
          <p:cNvSpPr>
            <a:spLocks noGrp="1"/>
          </p:cNvSpPr>
          <p:nvPr>
            <p:ph idx="1"/>
          </p:nvPr>
        </p:nvSpPr>
        <p:spPr>
          <a:xfrm>
            <a:off x="252000" y="972000"/>
            <a:ext cx="8640000" cy="2024952"/>
          </a:xfrm>
        </p:spPr>
        <p:txBody>
          <a:bodyPr/>
          <a:lstStyle/>
          <a:p>
            <a:r>
              <a:rPr lang="zh-CN" altLang="en-US" dirty="0"/>
              <a:t>胚胎工程技术主要包括哪些内容？它们的原理分别是什么？</a:t>
            </a:r>
            <a:endParaRPr lang="en-US" altLang="zh-CN" dirty="0"/>
          </a:p>
          <a:p>
            <a:r>
              <a:rPr lang="zh-CN" altLang="en-US" dirty="0"/>
              <a:t>胚胎工程在生产实践中有哪些应用？</a:t>
            </a:r>
            <a:endParaRPr lang="en-US" altLang="zh-CN" dirty="0"/>
          </a:p>
        </p:txBody>
      </p:sp>
      <p:sp>
        <p:nvSpPr>
          <p:cNvPr id="3" name="灯片编号占位符 2">
            <a:extLst>
              <a:ext uri="{FF2B5EF4-FFF2-40B4-BE49-F238E27FC236}">
                <a16:creationId xmlns:a16="http://schemas.microsoft.com/office/drawing/2014/main" id="{4F03DCDF-C361-374E-8491-FF8B6BED8D88}"/>
              </a:ext>
            </a:extLst>
          </p:cNvPr>
          <p:cNvSpPr>
            <a:spLocks noGrp="1"/>
          </p:cNvSpPr>
          <p:nvPr>
            <p:ph type="sldNum" sz="quarter" idx="12"/>
          </p:nvPr>
        </p:nvSpPr>
        <p:spPr/>
        <p:txBody>
          <a:bodyPr/>
          <a:lstStyle/>
          <a:p>
            <a:fld id="{B6F15528-21DE-4FAA-801E-634DDDAF4B2B}" type="slidenum">
              <a:rPr lang="en-US" smtClean="0"/>
              <a:pPr/>
              <a:t>37</a:t>
            </a:fld>
            <a:endParaRPr lang="en-US"/>
          </a:p>
        </p:txBody>
      </p:sp>
      <p:sp>
        <p:nvSpPr>
          <p:cNvPr id="6" name="文本占位符 5">
            <a:extLst>
              <a:ext uri="{FF2B5EF4-FFF2-40B4-BE49-F238E27FC236}">
                <a16:creationId xmlns:a16="http://schemas.microsoft.com/office/drawing/2014/main" id="{A16313AC-275D-B644-8444-0B49FD8235A5}"/>
              </a:ext>
            </a:extLst>
          </p:cNvPr>
          <p:cNvSpPr>
            <a:spLocks noGrp="1"/>
          </p:cNvSpPr>
          <p:nvPr>
            <p:ph type="body" sz="quarter" idx="19"/>
          </p:nvPr>
        </p:nvSpPr>
        <p:spPr/>
        <p:txBody>
          <a:bodyPr/>
          <a:lstStyle/>
          <a:p>
            <a:r>
              <a:rPr lang="zh-CN" altLang="en-US" dirty="0"/>
              <a:t>      二、胚胎工程技术及其应用</a:t>
            </a:r>
          </a:p>
        </p:txBody>
      </p:sp>
      <p:pic>
        <p:nvPicPr>
          <p:cNvPr id="8" name="图片 7">
            <a:extLst>
              <a:ext uri="{FF2B5EF4-FFF2-40B4-BE49-F238E27FC236}">
                <a16:creationId xmlns:a16="http://schemas.microsoft.com/office/drawing/2014/main" id="{779E8B80-4B3A-9541-8126-5022847C3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00" y="3046155"/>
            <a:ext cx="8640000" cy="3015267"/>
          </a:xfrm>
          <a:prstGeom prst="rect">
            <a:avLst/>
          </a:prstGeom>
        </p:spPr>
      </p:pic>
    </p:spTree>
    <p:extLst>
      <p:ext uri="{BB962C8B-B14F-4D97-AF65-F5344CB8AC3E}">
        <p14:creationId xmlns:p14="http://schemas.microsoft.com/office/powerpoint/2010/main" val="374510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4314AA-03FB-E346-B013-09D49E55BDA7}"/>
              </a:ext>
            </a:extLst>
          </p:cNvPr>
          <p:cNvSpPr>
            <a:spLocks noGrp="1"/>
          </p:cNvSpPr>
          <p:nvPr>
            <p:ph type="sldNum" sz="quarter" idx="12"/>
          </p:nvPr>
        </p:nvSpPr>
        <p:spPr/>
        <p:txBody>
          <a:bodyPr/>
          <a:lstStyle/>
          <a:p>
            <a:fld id="{B6F15528-21DE-4FAA-801E-634DDDAF4B2B}" type="slidenum">
              <a:rPr lang="en-US" smtClean="0"/>
              <a:pPr/>
              <a:t>38</a:t>
            </a:fld>
            <a:endParaRPr lang="en-US"/>
          </a:p>
        </p:txBody>
      </p:sp>
      <p:sp>
        <p:nvSpPr>
          <p:cNvPr id="4" name="文本占位符 3">
            <a:extLst>
              <a:ext uri="{FF2B5EF4-FFF2-40B4-BE49-F238E27FC236}">
                <a16:creationId xmlns:a16="http://schemas.microsoft.com/office/drawing/2014/main" id="{C5085308-F544-F647-A425-86CA9B071E8F}"/>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2.3.2.1</a:t>
            </a:r>
            <a:r>
              <a:rPr kumimoji="1" lang="zh-CN" altLang="en-US" dirty="0"/>
              <a:t> 体外受精（</a:t>
            </a:r>
            <a:r>
              <a:rPr kumimoji="1" lang="en-US" altLang="zh-CN" dirty="0"/>
              <a:t>in</a:t>
            </a:r>
            <a:r>
              <a:rPr kumimoji="1" lang="zh-CN" altLang="en-US" dirty="0"/>
              <a:t> </a:t>
            </a:r>
            <a:r>
              <a:rPr kumimoji="1" lang="en-US" altLang="zh-CN" i="1" dirty="0"/>
              <a:t>vitro</a:t>
            </a:r>
            <a:r>
              <a:rPr kumimoji="1" lang="zh-CN" altLang="en-US" dirty="0"/>
              <a:t> </a:t>
            </a:r>
            <a:r>
              <a:rPr kumimoji="1" lang="en-US" altLang="zh-CN" dirty="0"/>
              <a:t>fertilization</a:t>
            </a:r>
            <a:r>
              <a:rPr kumimoji="1" lang="zh-CN" altLang="en-US" dirty="0"/>
              <a:t>，</a:t>
            </a:r>
            <a:r>
              <a:rPr kumimoji="1" lang="en-US" altLang="zh-CN" dirty="0"/>
              <a:t>IVF</a:t>
            </a:r>
            <a:r>
              <a:rPr kumimoji="1" lang="zh-CN" altLang="en-US" dirty="0"/>
              <a:t>）</a:t>
            </a:r>
          </a:p>
        </p:txBody>
      </p:sp>
      <p:sp>
        <p:nvSpPr>
          <p:cNvPr id="8" name="内容占位符 7">
            <a:extLst>
              <a:ext uri="{FF2B5EF4-FFF2-40B4-BE49-F238E27FC236}">
                <a16:creationId xmlns:a16="http://schemas.microsoft.com/office/drawing/2014/main" id="{A62EA559-611D-5A49-8F86-38BA625DE089}"/>
              </a:ext>
            </a:extLst>
          </p:cNvPr>
          <p:cNvSpPr>
            <a:spLocks noGrp="1"/>
          </p:cNvSpPr>
          <p:nvPr>
            <p:ph idx="1"/>
          </p:nvPr>
        </p:nvSpPr>
        <p:spPr>
          <a:xfrm>
            <a:off x="252000" y="972000"/>
            <a:ext cx="8640000" cy="2096960"/>
          </a:xfrm>
        </p:spPr>
        <p:txBody>
          <a:bodyPr/>
          <a:lstStyle/>
          <a:p>
            <a:r>
              <a:rPr lang="zh-CN" altLang="en-US" dirty="0"/>
              <a:t>试管婴儿（牛、羊）：通过人工操作使卵子在</a:t>
            </a:r>
            <a:r>
              <a:rPr lang="zh-CN" altLang="en-US" dirty="0">
                <a:solidFill>
                  <a:srgbClr val="C00000"/>
                </a:solidFill>
              </a:rPr>
              <a:t>体外受精</a:t>
            </a:r>
            <a:r>
              <a:rPr lang="zh-CN" altLang="en-US" dirty="0"/>
              <a:t>，经培养发育为</a:t>
            </a:r>
            <a:r>
              <a:rPr lang="zh-CN" altLang="en-US" dirty="0">
                <a:solidFill>
                  <a:srgbClr val="C00000"/>
                </a:solidFill>
              </a:rPr>
              <a:t>早期胚胎</a:t>
            </a:r>
            <a:r>
              <a:rPr lang="zh-CN" altLang="en-US" dirty="0"/>
              <a:t>后，再进行胚胎移植产生的个体。</a:t>
            </a:r>
          </a:p>
        </p:txBody>
      </p:sp>
      <p:sp>
        <p:nvSpPr>
          <p:cNvPr id="12" name="内容占位符 1">
            <a:extLst>
              <a:ext uri="{FF2B5EF4-FFF2-40B4-BE49-F238E27FC236}">
                <a16:creationId xmlns:a16="http://schemas.microsoft.com/office/drawing/2014/main" id="{EB6F987C-0393-3E45-B6DF-E02639D10692}"/>
              </a:ext>
            </a:extLst>
          </p:cNvPr>
          <p:cNvSpPr txBox="1">
            <a:spLocks/>
          </p:cNvSpPr>
          <p:nvPr/>
        </p:nvSpPr>
        <p:spPr>
          <a:xfrm>
            <a:off x="3901148" y="2953500"/>
            <a:ext cx="4986036" cy="2932500"/>
          </a:xfrm>
          <a:prstGeom prst="rect">
            <a:avLst/>
          </a:prstGeom>
        </p:spPr>
        <p:txBody>
          <a:bodyPr vert="horz" lIns="91440" tIns="45720" rIns="91440" bIns="45720" rtlCol="0">
            <a:normAutofit/>
          </a:bodyPr>
          <a:lstStyle>
            <a:lvl1pPr marL="0" indent="0" algn="just" defTabSz="432000" rtl="0" eaLnBrk="1" latinLnBrk="0" hangingPunct="1">
              <a:lnSpc>
                <a:spcPct val="150000"/>
              </a:lnSpc>
              <a:spcBef>
                <a:spcPts val="0"/>
              </a:spcBef>
              <a:buFontTx/>
              <a:buNone/>
              <a:tabLst>
                <a:tab pos="432000" algn="l"/>
              </a:tabLst>
              <a:defRPr sz="2800" b="0" i="0" kern="1200" baseline="0">
                <a:solidFill>
                  <a:schemeClr val="tx1"/>
                </a:solidFill>
                <a:latin typeface="+mn-lt"/>
                <a:ea typeface="Microsoft YaHei" panose="020B0503020204020204" pitchFamily="34" charset="-122"/>
                <a:cs typeface="Times New Roman" panose="02020603050405020304" pitchFamily="18" charset="0"/>
              </a:defRPr>
            </a:lvl1pPr>
            <a:lvl2pPr marL="457200" indent="0" algn="l" defTabSz="914400" rtl="0" eaLnBrk="1" latinLnBrk="0" hangingPunct="1">
              <a:lnSpc>
                <a:spcPct val="100000"/>
              </a:lnSpc>
              <a:spcBef>
                <a:spcPct val="20000"/>
              </a:spcBef>
              <a:buFontTx/>
              <a:buNone/>
              <a:defRPr sz="2000" b="0" i="0" kern="1200" baseline="0">
                <a:solidFill>
                  <a:schemeClr val="tx1"/>
                </a:solidFill>
                <a:latin typeface="Microsoft YaHei" panose="020B0503020204020204" pitchFamily="34" charset="-122"/>
                <a:ea typeface="黑体" panose="02010609060101010101" pitchFamily="49" charset="-122"/>
                <a:cs typeface="+mn-cs"/>
              </a:defRPr>
            </a:lvl2pPr>
            <a:lvl3pPr marL="1143000" indent="-228600" algn="l" defTabSz="914400" rtl="0" eaLnBrk="1" latinLnBrk="0" hangingPunct="1">
              <a:spcBef>
                <a:spcPct val="20000"/>
              </a:spcBef>
              <a:buFont typeface="Arial" panose="020B0604020202020204" pitchFamily="34" charset="0"/>
              <a:buChar char="•"/>
              <a:defRPr sz="1800" b="0" i="0" kern="1200" baseline="0">
                <a:solidFill>
                  <a:schemeClr val="tx1"/>
                </a:solidFill>
                <a:latin typeface="Microsoft YaHei" panose="020B0503020204020204" pitchFamily="34" charset="-122"/>
                <a:ea typeface="黑体" panose="02010609060101010101" pitchFamily="49" charset="-122"/>
                <a:cs typeface="+mn-cs"/>
              </a:defRPr>
            </a:lvl3pPr>
            <a:lvl4pPr marL="1600200" indent="-228600" algn="l" defTabSz="914400" rtl="0" eaLnBrk="1" latinLnBrk="0" hangingPunct="1">
              <a:spcBef>
                <a:spcPct val="20000"/>
              </a:spcBef>
              <a:buFont typeface="Arial" panose="020B0604020202020204" pitchFamily="34" charset="0"/>
              <a:buChar char="–"/>
              <a:defRPr sz="1600" b="0" i="0" kern="1200" baseline="0">
                <a:solidFill>
                  <a:schemeClr val="tx1"/>
                </a:solidFill>
                <a:latin typeface="Microsoft YaHei" panose="020B0503020204020204" pitchFamily="34" charset="-122"/>
                <a:ea typeface="黑体" panose="02010609060101010101" pitchFamily="49" charset="-122"/>
                <a:cs typeface="+mn-cs"/>
              </a:defRPr>
            </a:lvl4pPr>
            <a:lvl5pPr marL="2057400" indent="-228600" algn="l" defTabSz="914400" rtl="0" eaLnBrk="1" latinLnBrk="0" hangingPunct="1">
              <a:spcBef>
                <a:spcPct val="20000"/>
              </a:spcBef>
              <a:buFont typeface="Arial" panose="020B0604020202020204" pitchFamily="34" charset="0"/>
              <a:buChar char="»"/>
              <a:defRPr sz="1600" b="0" i="0" kern="1200" baseline="0">
                <a:solidFill>
                  <a:schemeClr val="tx1"/>
                </a:solidFill>
                <a:latin typeface="Microsoft YaHei" panose="020B0503020204020204" pitchFamily="34" charset="-122"/>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kumimoji="1" lang="zh-CN" altLang="en" dirty="0">
                <a:ea typeface="KaiTi" panose="02010609060101010101" pitchFamily="49" charset="-122"/>
              </a:rPr>
              <a:t>罗伯特</a:t>
            </a:r>
            <a:r>
              <a:rPr kumimoji="1" lang="en-US" altLang="zh-CN" dirty="0">
                <a:ea typeface="KaiTi" panose="02010609060101010101" pitchFamily="49" charset="-122"/>
              </a:rPr>
              <a:t>·</a:t>
            </a:r>
            <a:r>
              <a:rPr kumimoji="1" lang="zh-CN" altLang="en-US" dirty="0">
                <a:ea typeface="KaiTi" panose="02010609060101010101" pitchFamily="49" charset="-122"/>
              </a:rPr>
              <a:t>爱德华兹（</a:t>
            </a:r>
            <a:r>
              <a:rPr kumimoji="1" lang="en" altLang="zh-CN" dirty="0">
                <a:ea typeface="KaiTi" panose="02010609060101010101" pitchFamily="49" charset="-122"/>
              </a:rPr>
              <a:t>Robert G. Edwards</a:t>
            </a:r>
            <a:r>
              <a:rPr kumimoji="1" lang="zh-CN" altLang="en-US" dirty="0">
                <a:ea typeface="KaiTi" panose="02010609060101010101" pitchFamily="49" charset="-122"/>
              </a:rPr>
              <a:t>），试管婴儿之父，因该技术获得</a:t>
            </a:r>
            <a:r>
              <a:rPr kumimoji="1" lang="en-US" altLang="zh-CN" dirty="0">
                <a:ea typeface="KaiTi" panose="02010609060101010101" pitchFamily="49" charset="-122"/>
              </a:rPr>
              <a:t>2010</a:t>
            </a:r>
            <a:r>
              <a:rPr kumimoji="1" lang="zh-CN" altLang="en-US" dirty="0">
                <a:ea typeface="KaiTi" panose="02010609060101010101" pitchFamily="49" charset="-122"/>
              </a:rPr>
              <a:t>年诺贝尔生理学或医学奖。</a:t>
            </a:r>
          </a:p>
        </p:txBody>
      </p:sp>
      <p:pic>
        <p:nvPicPr>
          <p:cNvPr id="13" name="图片 12" descr="男人和女人的黑白照片&#10;&#10;描述已自动生成">
            <a:extLst>
              <a:ext uri="{FF2B5EF4-FFF2-40B4-BE49-F238E27FC236}">
                <a16:creationId xmlns:a16="http://schemas.microsoft.com/office/drawing/2014/main" id="{98CE4835-C1D0-8B45-A709-71E944F27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99" y="3066036"/>
            <a:ext cx="3649149" cy="2451196"/>
          </a:xfrm>
          <a:prstGeom prst="rect">
            <a:avLst/>
          </a:prstGeom>
        </p:spPr>
      </p:pic>
    </p:spTree>
    <p:extLst>
      <p:ext uri="{BB962C8B-B14F-4D97-AF65-F5344CB8AC3E}">
        <p14:creationId xmlns:p14="http://schemas.microsoft.com/office/powerpoint/2010/main" val="27552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图片包含 图形用户界面&#10;&#10;描述已自动生成">
            <a:extLst>
              <a:ext uri="{FF2B5EF4-FFF2-40B4-BE49-F238E27FC236}">
                <a16:creationId xmlns:a16="http://schemas.microsoft.com/office/drawing/2014/main" id="{90ADAEAC-C094-1442-8937-0E6BE21F7A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354" y="916131"/>
            <a:ext cx="6372973" cy="5213350"/>
          </a:xfrm>
        </p:spPr>
      </p:pic>
      <p:sp>
        <p:nvSpPr>
          <p:cNvPr id="3" name="灯片编号占位符 2">
            <a:extLst>
              <a:ext uri="{FF2B5EF4-FFF2-40B4-BE49-F238E27FC236}">
                <a16:creationId xmlns:a16="http://schemas.microsoft.com/office/drawing/2014/main" id="{C84314AA-03FB-E346-B013-09D49E55BDA7}"/>
              </a:ext>
            </a:extLst>
          </p:cNvPr>
          <p:cNvSpPr>
            <a:spLocks noGrp="1"/>
          </p:cNvSpPr>
          <p:nvPr>
            <p:ph type="sldNum" sz="quarter" idx="12"/>
          </p:nvPr>
        </p:nvSpPr>
        <p:spPr/>
        <p:txBody>
          <a:bodyPr/>
          <a:lstStyle/>
          <a:p>
            <a:fld id="{B6F15528-21DE-4FAA-801E-634DDDAF4B2B}" type="slidenum">
              <a:rPr lang="en-US" smtClean="0"/>
              <a:pPr/>
              <a:t>39</a:t>
            </a:fld>
            <a:endParaRPr lang="en-US"/>
          </a:p>
        </p:txBody>
      </p:sp>
      <p:sp>
        <p:nvSpPr>
          <p:cNvPr id="4" name="文本占位符 3">
            <a:extLst>
              <a:ext uri="{FF2B5EF4-FFF2-40B4-BE49-F238E27FC236}">
                <a16:creationId xmlns:a16="http://schemas.microsoft.com/office/drawing/2014/main" id="{C5085308-F544-F647-A425-86CA9B071E8F}"/>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2.3.2.1</a:t>
            </a:r>
            <a:r>
              <a:rPr kumimoji="1" lang="zh-CN" altLang="en-US" dirty="0"/>
              <a:t> 体外受精</a:t>
            </a:r>
          </a:p>
        </p:txBody>
      </p:sp>
      <p:sp>
        <p:nvSpPr>
          <p:cNvPr id="5" name="线形标注 2 (无边框) 4">
            <a:extLst>
              <a:ext uri="{FF2B5EF4-FFF2-40B4-BE49-F238E27FC236}">
                <a16:creationId xmlns:a16="http://schemas.microsoft.com/office/drawing/2014/main" id="{62376E6A-E30F-3145-A6D5-2BA49F2D93CF}"/>
              </a:ext>
            </a:extLst>
          </p:cNvPr>
          <p:cNvSpPr/>
          <p:nvPr/>
        </p:nvSpPr>
        <p:spPr>
          <a:xfrm>
            <a:off x="6084168" y="4165423"/>
            <a:ext cx="1996851" cy="1384995"/>
          </a:xfrm>
          <a:prstGeom prst="callout2">
            <a:avLst>
              <a:gd name="adj1" fmla="val 18750"/>
              <a:gd name="adj2" fmla="val -8333"/>
              <a:gd name="adj3" fmla="val 18750"/>
              <a:gd name="adj4" fmla="val -16667"/>
              <a:gd name="adj5" fmla="val -24474"/>
              <a:gd name="adj6" fmla="val -64777"/>
            </a:avLst>
          </a:prstGeom>
          <a:ln>
            <a:solidFill>
              <a:schemeClr val="tx1"/>
            </a:solidFill>
          </a:ln>
        </p:spPr>
        <p:txBody>
          <a:bodyPr wrap="square" rtlCol="0" anchor="ctr">
            <a:spAutoFit/>
          </a:bodyPr>
          <a:lstStyle/>
          <a:p>
            <a:pPr algn="just"/>
            <a:r>
              <a:rPr kumimoji="1" lang="zh-CN" altLang="en-US" sz="2800" dirty="0">
                <a:ea typeface="Microsoft YaHei" panose="020B0503020204020204" pitchFamily="34" charset="-122"/>
              </a:rPr>
              <a:t>适当培养液中共同培养一段时间。</a:t>
            </a:r>
          </a:p>
        </p:txBody>
      </p:sp>
    </p:spTree>
    <p:extLst>
      <p:ext uri="{BB962C8B-B14F-4D97-AF65-F5344CB8AC3E}">
        <p14:creationId xmlns:p14="http://schemas.microsoft.com/office/powerpoint/2010/main" val="20662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9E159255-D820-FE4B-A067-06B5215C0D5D}"/>
              </a:ext>
            </a:extLst>
          </p:cNvPr>
          <p:cNvSpPr>
            <a:spLocks noGrp="1"/>
          </p:cNvSpPr>
          <p:nvPr>
            <p:ph idx="1"/>
          </p:nvPr>
        </p:nvSpPr>
        <p:spPr/>
        <p:txBody>
          <a:bodyPr/>
          <a:lstStyle/>
          <a:p>
            <a:r>
              <a:rPr lang="zh-CN" altLang="en-US" dirty="0"/>
              <a:t>胚胎形成经过了哪些过程？</a:t>
            </a:r>
            <a:endParaRPr lang="en-US" altLang="zh-CN" dirty="0"/>
          </a:p>
          <a:p>
            <a:r>
              <a:rPr lang="zh-CN" altLang="en-US" dirty="0"/>
              <a:t>受精卵和早期胚胎发育的基本过程是怎样的？</a:t>
            </a:r>
          </a:p>
        </p:txBody>
      </p:sp>
      <p:sp>
        <p:nvSpPr>
          <p:cNvPr id="3" name="灯片编号占位符 2">
            <a:extLst>
              <a:ext uri="{FF2B5EF4-FFF2-40B4-BE49-F238E27FC236}">
                <a16:creationId xmlns:a16="http://schemas.microsoft.com/office/drawing/2014/main" id="{1B929DDE-6B6C-6D44-92E2-A6F12EA439A5}"/>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6" name="文本占位符 5">
            <a:extLst>
              <a:ext uri="{FF2B5EF4-FFF2-40B4-BE49-F238E27FC236}">
                <a16:creationId xmlns:a16="http://schemas.microsoft.com/office/drawing/2014/main" id="{D3391190-B847-F74D-814B-3BE8C1E792D9}"/>
              </a:ext>
            </a:extLst>
          </p:cNvPr>
          <p:cNvSpPr>
            <a:spLocks noGrp="1"/>
          </p:cNvSpPr>
          <p:nvPr>
            <p:ph type="body" sz="quarter" idx="19"/>
          </p:nvPr>
        </p:nvSpPr>
        <p:spPr/>
        <p:txBody>
          <a:bodyPr/>
          <a:lstStyle/>
          <a:p>
            <a:r>
              <a:rPr lang="zh-CN" altLang="en-US" dirty="0"/>
              <a:t>      一、胚胎工程理论基础</a:t>
            </a:r>
          </a:p>
        </p:txBody>
      </p:sp>
    </p:spTree>
    <p:extLst>
      <p:ext uri="{BB962C8B-B14F-4D97-AF65-F5344CB8AC3E}">
        <p14:creationId xmlns:p14="http://schemas.microsoft.com/office/powerpoint/2010/main" val="192932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形状 100">
            <a:extLst>
              <a:ext uri="{FF2B5EF4-FFF2-40B4-BE49-F238E27FC236}">
                <a16:creationId xmlns:a16="http://schemas.microsoft.com/office/drawing/2014/main" id="{7CF47B8C-F52E-294C-8C2F-B9EF88101FD6}"/>
              </a:ext>
            </a:extLst>
          </p:cNvPr>
          <p:cNvSpPr>
            <a:spLocks noChangeAspect="1"/>
          </p:cNvSpPr>
          <p:nvPr/>
        </p:nvSpPr>
        <p:spPr>
          <a:xfrm rot="11064471" flipH="1">
            <a:off x="3125046" y="6219550"/>
            <a:ext cx="758799" cy="1125000"/>
          </a:xfrm>
          <a:prstGeom prst="swooshArrow">
            <a:avLst>
              <a:gd name="adj1" fmla="val 25000"/>
              <a:gd name="adj2" fmla="val 25000"/>
            </a:avLst>
          </a:prstGeom>
          <a:solidFill>
            <a:srgbClr val="C5E5EF"/>
          </a:solidFill>
          <a:ln w="3175">
            <a:solidFill>
              <a:schemeClr val="tx1"/>
            </a:solid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zh-CN" altLang="en-US" dirty="0"/>
          </a:p>
        </p:txBody>
      </p:sp>
      <p:sp>
        <p:nvSpPr>
          <p:cNvPr id="102" name="形状 101">
            <a:extLst>
              <a:ext uri="{FF2B5EF4-FFF2-40B4-BE49-F238E27FC236}">
                <a16:creationId xmlns:a16="http://schemas.microsoft.com/office/drawing/2014/main" id="{6653E6CD-024C-2B40-BF77-CAC901901CF1}"/>
              </a:ext>
            </a:extLst>
          </p:cNvPr>
          <p:cNvSpPr>
            <a:spLocks noChangeAspect="1"/>
          </p:cNvSpPr>
          <p:nvPr/>
        </p:nvSpPr>
        <p:spPr>
          <a:xfrm rot="10535529">
            <a:off x="4659818" y="6219550"/>
            <a:ext cx="758799" cy="1125000"/>
          </a:xfrm>
          <a:prstGeom prst="swooshArrow">
            <a:avLst>
              <a:gd name="adj1" fmla="val 25000"/>
              <a:gd name="adj2" fmla="val 25000"/>
            </a:avLst>
          </a:prstGeom>
          <a:solidFill>
            <a:srgbClr val="C5E5EF"/>
          </a:solidFill>
          <a:ln w="3175">
            <a:solidFill>
              <a:schemeClr val="tx1"/>
            </a:solid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zh-CN" altLang="en-US" dirty="0"/>
          </a:p>
        </p:txBody>
      </p:sp>
      <p:sp>
        <p:nvSpPr>
          <p:cNvPr id="98" name="形状 97">
            <a:extLst>
              <a:ext uri="{FF2B5EF4-FFF2-40B4-BE49-F238E27FC236}">
                <a16:creationId xmlns:a16="http://schemas.microsoft.com/office/drawing/2014/main" id="{FA9AC0B6-5DBF-684D-A63F-C46700D24C76}"/>
              </a:ext>
            </a:extLst>
          </p:cNvPr>
          <p:cNvSpPr>
            <a:spLocks noChangeAspect="1"/>
          </p:cNvSpPr>
          <p:nvPr/>
        </p:nvSpPr>
        <p:spPr>
          <a:xfrm rot="11064471" flipH="1">
            <a:off x="1542387" y="4422291"/>
            <a:ext cx="758799" cy="1125000"/>
          </a:xfrm>
          <a:prstGeom prst="swooshArrow">
            <a:avLst>
              <a:gd name="adj1" fmla="val 25000"/>
              <a:gd name="adj2" fmla="val 25000"/>
            </a:avLst>
          </a:prstGeom>
          <a:solidFill>
            <a:srgbClr val="C5E5EF"/>
          </a:solidFill>
          <a:ln w="3175">
            <a:solidFill>
              <a:schemeClr val="tx1"/>
            </a:solid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zh-CN" altLang="en-US" dirty="0"/>
          </a:p>
        </p:txBody>
      </p:sp>
      <p:sp>
        <p:nvSpPr>
          <p:cNvPr id="74" name="形状 73">
            <a:extLst>
              <a:ext uri="{FF2B5EF4-FFF2-40B4-BE49-F238E27FC236}">
                <a16:creationId xmlns:a16="http://schemas.microsoft.com/office/drawing/2014/main" id="{86E5285E-8B93-844F-AA19-C726E70E6029}"/>
              </a:ext>
            </a:extLst>
          </p:cNvPr>
          <p:cNvSpPr>
            <a:spLocks noChangeAspect="1"/>
          </p:cNvSpPr>
          <p:nvPr/>
        </p:nvSpPr>
        <p:spPr>
          <a:xfrm rot="20698891" flipH="1">
            <a:off x="6171571" y="3246518"/>
            <a:ext cx="1416555" cy="943851"/>
          </a:xfrm>
          <a:prstGeom prst="swooshArrow">
            <a:avLst>
              <a:gd name="adj1" fmla="val 25000"/>
              <a:gd name="adj2" fmla="val 25000"/>
            </a:avLst>
          </a:prstGeom>
          <a:solidFill>
            <a:srgbClr val="C5E5EF"/>
          </a:solidFill>
          <a:ln w="3175">
            <a:solidFill>
              <a:schemeClr val="tx1"/>
            </a:solid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zh-CN" altLang="en-US" dirty="0"/>
          </a:p>
        </p:txBody>
      </p:sp>
      <p:sp>
        <p:nvSpPr>
          <p:cNvPr id="49" name="形状 48">
            <a:extLst>
              <a:ext uri="{FF2B5EF4-FFF2-40B4-BE49-F238E27FC236}">
                <a16:creationId xmlns:a16="http://schemas.microsoft.com/office/drawing/2014/main" id="{FC68EC31-8D4A-3741-B85A-E2EF3EE5D2D4}"/>
              </a:ext>
            </a:extLst>
          </p:cNvPr>
          <p:cNvSpPr>
            <a:spLocks noChangeAspect="1"/>
          </p:cNvSpPr>
          <p:nvPr/>
        </p:nvSpPr>
        <p:spPr>
          <a:xfrm rot="14834977" flipH="1">
            <a:off x="1509200" y="2322292"/>
            <a:ext cx="758799" cy="1125000"/>
          </a:xfrm>
          <a:prstGeom prst="swooshArrow">
            <a:avLst>
              <a:gd name="adj1" fmla="val 25000"/>
              <a:gd name="adj2" fmla="val 25000"/>
            </a:avLst>
          </a:prstGeom>
          <a:solidFill>
            <a:srgbClr val="C5E5EF"/>
          </a:solidFill>
          <a:ln w="3175">
            <a:solidFill>
              <a:schemeClr val="tx1"/>
            </a:solid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zh-CN" altLang="en-US" dirty="0"/>
          </a:p>
        </p:txBody>
      </p:sp>
      <p:pic>
        <p:nvPicPr>
          <p:cNvPr id="33" name="图片 32" descr="图示&#10;&#10;描述已自动生成">
            <a:extLst>
              <a:ext uri="{FF2B5EF4-FFF2-40B4-BE49-F238E27FC236}">
                <a16:creationId xmlns:a16="http://schemas.microsoft.com/office/drawing/2014/main" id="{B679E332-7055-E14B-A6D7-52B42DF9C365}"/>
              </a:ext>
            </a:extLst>
          </p:cNvPr>
          <p:cNvPicPr>
            <a:picLocks noChangeAspect="1"/>
          </p:cNvPicPr>
          <p:nvPr/>
        </p:nvPicPr>
        <p:blipFill rotWithShape="1">
          <a:blip r:embed="rId2">
            <a:extLst>
              <a:ext uri="{28A0092B-C50C-407E-A947-70E740481C1C}">
                <a14:useLocalDpi xmlns:a14="http://schemas.microsoft.com/office/drawing/2010/main" val="0"/>
              </a:ext>
            </a:extLst>
          </a:blip>
          <a:srcRect l="11698" r="9136" b="16433"/>
          <a:stretch/>
        </p:blipFill>
        <p:spPr>
          <a:xfrm>
            <a:off x="252000" y="912425"/>
            <a:ext cx="2041411" cy="1864797"/>
          </a:xfrm>
          <a:prstGeom prst="rect">
            <a:avLst/>
          </a:prstGeom>
        </p:spPr>
      </p:pic>
      <p:sp>
        <p:nvSpPr>
          <p:cNvPr id="3" name="灯片编号占位符 2">
            <a:extLst>
              <a:ext uri="{FF2B5EF4-FFF2-40B4-BE49-F238E27FC236}">
                <a16:creationId xmlns:a16="http://schemas.microsoft.com/office/drawing/2014/main" id="{93D062A4-FFBF-E14D-A47A-E2DB295580B4}"/>
              </a:ext>
            </a:extLst>
          </p:cNvPr>
          <p:cNvSpPr>
            <a:spLocks noGrp="1"/>
          </p:cNvSpPr>
          <p:nvPr>
            <p:ph type="sldNum" sz="quarter" idx="12"/>
          </p:nvPr>
        </p:nvSpPr>
        <p:spPr/>
        <p:txBody>
          <a:bodyPr/>
          <a:lstStyle/>
          <a:p>
            <a:fld id="{B6F15528-21DE-4FAA-801E-634DDDAF4B2B}" type="slidenum">
              <a:rPr lang="en-US" smtClean="0"/>
              <a:pPr/>
              <a:t>40</a:t>
            </a:fld>
            <a:endParaRPr lang="en-US"/>
          </a:p>
        </p:txBody>
      </p:sp>
      <p:pic>
        <p:nvPicPr>
          <p:cNvPr id="27" name="图片 26" descr="图标&#10;&#10;中度可信度描述已自动生成">
            <a:extLst>
              <a:ext uri="{FF2B5EF4-FFF2-40B4-BE49-F238E27FC236}">
                <a16:creationId xmlns:a16="http://schemas.microsoft.com/office/drawing/2014/main" id="{0429590A-C45B-1E49-811E-DD5A97AE5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719" y="972280"/>
            <a:ext cx="312687" cy="872544"/>
          </a:xfrm>
          <a:prstGeom prst="rect">
            <a:avLst/>
          </a:prstGeom>
        </p:spPr>
      </p:pic>
      <p:pic>
        <p:nvPicPr>
          <p:cNvPr id="29" name="图片 28" descr="图片包含 桌子, 猫, 炉子&#10;&#10;描述已自动生成">
            <a:extLst>
              <a:ext uri="{FF2B5EF4-FFF2-40B4-BE49-F238E27FC236}">
                <a16:creationId xmlns:a16="http://schemas.microsoft.com/office/drawing/2014/main" id="{E3D8E73A-A5FA-6C4E-8D91-034D84169892}"/>
              </a:ext>
            </a:extLst>
          </p:cNvPr>
          <p:cNvPicPr>
            <a:picLocks noChangeAspect="1"/>
          </p:cNvPicPr>
          <p:nvPr/>
        </p:nvPicPr>
        <p:blipFill rotWithShape="1">
          <a:blip r:embed="rId4">
            <a:extLst>
              <a:ext uri="{28A0092B-C50C-407E-A947-70E740481C1C}">
                <a14:useLocalDpi xmlns:a14="http://schemas.microsoft.com/office/drawing/2010/main" val="0"/>
              </a:ext>
            </a:extLst>
          </a:blip>
          <a:srcRect t="27320" b="26186"/>
          <a:stretch/>
        </p:blipFill>
        <p:spPr>
          <a:xfrm>
            <a:off x="6872993" y="3436858"/>
            <a:ext cx="2052138" cy="954108"/>
          </a:xfrm>
          <a:prstGeom prst="rect">
            <a:avLst/>
          </a:prstGeom>
        </p:spPr>
      </p:pic>
      <p:sp>
        <p:nvSpPr>
          <p:cNvPr id="31" name="文本框 30">
            <a:extLst>
              <a:ext uri="{FF2B5EF4-FFF2-40B4-BE49-F238E27FC236}">
                <a16:creationId xmlns:a16="http://schemas.microsoft.com/office/drawing/2014/main" id="{7868ECCC-CAA1-EC42-BC84-72D90847BE01}"/>
              </a:ext>
            </a:extLst>
          </p:cNvPr>
          <p:cNvSpPr txBox="1"/>
          <p:nvPr/>
        </p:nvSpPr>
        <p:spPr>
          <a:xfrm>
            <a:off x="6702260" y="4390966"/>
            <a:ext cx="2393604" cy="523220"/>
          </a:xfrm>
          <a:prstGeom prst="rect">
            <a:avLst/>
          </a:prstGeom>
          <a:noFill/>
        </p:spPr>
        <p:txBody>
          <a:bodyPr wrap="none" rtlCol="0">
            <a:spAutoFit/>
          </a:bodyPr>
          <a:lstStyle/>
          <a:p>
            <a:pPr algn="ctr"/>
            <a:r>
              <a:rPr kumimoji="1" lang="zh-CN" altLang="en-US" sz="2800" dirty="0">
                <a:ea typeface="Microsoft YaHei" panose="020B0503020204020204" pitchFamily="34" charset="-122"/>
              </a:rPr>
              <a:t>精子离心处理</a:t>
            </a:r>
          </a:p>
        </p:txBody>
      </p:sp>
      <p:sp>
        <p:nvSpPr>
          <p:cNvPr id="34" name="文本框 33">
            <a:extLst>
              <a:ext uri="{FF2B5EF4-FFF2-40B4-BE49-F238E27FC236}">
                <a16:creationId xmlns:a16="http://schemas.microsoft.com/office/drawing/2014/main" id="{E6E5769A-E96D-C44A-8BFC-98E82CA903AD}"/>
              </a:ext>
            </a:extLst>
          </p:cNvPr>
          <p:cNvSpPr txBox="1"/>
          <p:nvPr/>
        </p:nvSpPr>
        <p:spPr>
          <a:xfrm>
            <a:off x="821300" y="2564904"/>
            <a:ext cx="902811" cy="523220"/>
          </a:xfrm>
          <a:prstGeom prst="rect">
            <a:avLst/>
          </a:prstGeom>
          <a:noFill/>
        </p:spPr>
        <p:txBody>
          <a:bodyPr wrap="none" rtlCol="0">
            <a:spAutoFit/>
          </a:bodyPr>
          <a:lstStyle/>
          <a:p>
            <a:pPr algn="ctr"/>
            <a:r>
              <a:rPr kumimoji="1" lang="zh-CN" altLang="en-US" sz="2800" dirty="0">
                <a:ea typeface="Microsoft YaHei" panose="020B0503020204020204" pitchFamily="34" charset="-122"/>
              </a:rPr>
              <a:t>卵巢</a:t>
            </a:r>
          </a:p>
        </p:txBody>
      </p:sp>
      <p:grpSp>
        <p:nvGrpSpPr>
          <p:cNvPr id="37" name="组合 36">
            <a:extLst>
              <a:ext uri="{FF2B5EF4-FFF2-40B4-BE49-F238E27FC236}">
                <a16:creationId xmlns:a16="http://schemas.microsoft.com/office/drawing/2014/main" id="{1FB2FC93-BFFE-B74E-8AA5-329219282139}"/>
              </a:ext>
            </a:extLst>
          </p:cNvPr>
          <p:cNvGrpSpPr/>
          <p:nvPr/>
        </p:nvGrpSpPr>
        <p:grpSpPr>
          <a:xfrm>
            <a:off x="302690" y="3510738"/>
            <a:ext cx="1934223" cy="1412908"/>
            <a:chOff x="1730316" y="2847614"/>
            <a:chExt cx="1934223" cy="1412908"/>
          </a:xfrm>
        </p:grpSpPr>
        <p:pic>
          <p:nvPicPr>
            <p:cNvPr id="1026" name="Picture 2">
              <a:extLst>
                <a:ext uri="{FF2B5EF4-FFF2-40B4-BE49-F238E27FC236}">
                  <a16:creationId xmlns:a16="http://schemas.microsoft.com/office/drawing/2014/main" id="{096B311A-BE13-DE4A-A3A2-E4CF44A485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095"/>
            <a:stretch/>
          </p:blipFill>
          <p:spPr bwMode="auto">
            <a:xfrm>
              <a:off x="1730316" y="2847614"/>
              <a:ext cx="1934223" cy="1412908"/>
            </a:xfrm>
            <a:prstGeom prst="rect">
              <a:avLst/>
            </a:prstGeom>
            <a:noFill/>
            <a:extLst>
              <a:ext uri="{909E8E84-426E-40DD-AFC4-6F175D3DCCD1}">
                <a14:hiddenFill xmlns:a14="http://schemas.microsoft.com/office/drawing/2010/main">
                  <a:solidFill>
                    <a:srgbClr val="FFFFFF"/>
                  </a:solidFill>
                </a14:hiddenFill>
              </a:ext>
            </a:extLst>
          </p:spPr>
        </p:pic>
        <p:sp>
          <p:nvSpPr>
            <p:cNvPr id="35" name="椭圆 34">
              <a:extLst>
                <a:ext uri="{FF2B5EF4-FFF2-40B4-BE49-F238E27FC236}">
                  <a16:creationId xmlns:a16="http://schemas.microsoft.com/office/drawing/2014/main" id="{E61C8F23-2292-5140-BABC-C2219666C819}"/>
                </a:ext>
              </a:extLst>
            </p:cNvPr>
            <p:cNvSpPr/>
            <p:nvPr/>
          </p:nvSpPr>
          <p:spPr>
            <a:xfrm>
              <a:off x="2051720" y="3356991"/>
              <a:ext cx="1296144" cy="360041"/>
            </a:xfrm>
            <a:prstGeom prst="ellipse">
              <a:avLst/>
            </a:prstGeom>
            <a:solidFill>
              <a:srgbClr val="C5E5EF"/>
            </a:solidFill>
          </p:spPr>
          <p:txBody>
            <a:bodyPr wrap="square" rtlCol="0" anchor="ctr">
              <a:spAutoFit/>
            </a:bodyPr>
            <a:lstStyle/>
            <a:p>
              <a:pPr algn="ctr"/>
              <a:endParaRPr kumimoji="1" lang="zh-CN" altLang="en-US" sz="2800" dirty="0"/>
            </a:p>
          </p:txBody>
        </p:sp>
        <p:sp>
          <p:nvSpPr>
            <p:cNvPr id="36" name="椭圆 35">
              <a:extLst>
                <a:ext uri="{FF2B5EF4-FFF2-40B4-BE49-F238E27FC236}">
                  <a16:creationId xmlns:a16="http://schemas.microsoft.com/office/drawing/2014/main" id="{6EEB6318-6089-0A4B-BB7F-E0CE3EAA3FFD}"/>
                </a:ext>
              </a:extLst>
            </p:cNvPr>
            <p:cNvSpPr/>
            <p:nvPr/>
          </p:nvSpPr>
          <p:spPr>
            <a:xfrm>
              <a:off x="2293411" y="3249420"/>
              <a:ext cx="216000" cy="21514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isometricTopUp"/>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kumimoji="1" lang="zh-CN" altLang="en-US" sz="2800" dirty="0"/>
            </a:p>
          </p:txBody>
        </p:sp>
        <p:sp>
          <p:nvSpPr>
            <p:cNvPr id="38" name="椭圆 37">
              <a:extLst>
                <a:ext uri="{FF2B5EF4-FFF2-40B4-BE49-F238E27FC236}">
                  <a16:creationId xmlns:a16="http://schemas.microsoft.com/office/drawing/2014/main" id="{EDACA7BA-BAED-0748-84B7-6AB955A65998}"/>
                </a:ext>
              </a:extLst>
            </p:cNvPr>
            <p:cNvSpPr/>
            <p:nvPr/>
          </p:nvSpPr>
          <p:spPr>
            <a:xfrm>
              <a:off x="2982173" y="3344147"/>
              <a:ext cx="216000" cy="21514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isometricTopUp"/>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kumimoji="1" lang="zh-CN" altLang="en-US" sz="2800" dirty="0"/>
            </a:p>
          </p:txBody>
        </p:sp>
        <p:sp>
          <p:nvSpPr>
            <p:cNvPr id="39" name="椭圆 38">
              <a:extLst>
                <a:ext uri="{FF2B5EF4-FFF2-40B4-BE49-F238E27FC236}">
                  <a16:creationId xmlns:a16="http://schemas.microsoft.com/office/drawing/2014/main" id="{2CD1218F-1878-C44B-99DB-D9EA30A3E196}"/>
                </a:ext>
              </a:extLst>
            </p:cNvPr>
            <p:cNvSpPr/>
            <p:nvPr/>
          </p:nvSpPr>
          <p:spPr>
            <a:xfrm>
              <a:off x="2268262" y="3539549"/>
              <a:ext cx="216000" cy="21514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isometricTopUp"/>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kumimoji="1" lang="zh-CN" altLang="en-US" sz="2800" dirty="0"/>
            </a:p>
          </p:txBody>
        </p:sp>
        <p:sp>
          <p:nvSpPr>
            <p:cNvPr id="40" name="椭圆 39">
              <a:extLst>
                <a:ext uri="{FF2B5EF4-FFF2-40B4-BE49-F238E27FC236}">
                  <a16:creationId xmlns:a16="http://schemas.microsoft.com/office/drawing/2014/main" id="{714C8AC8-E949-D746-B4AB-BEAE3CD17084}"/>
                </a:ext>
              </a:extLst>
            </p:cNvPr>
            <p:cNvSpPr/>
            <p:nvPr/>
          </p:nvSpPr>
          <p:spPr>
            <a:xfrm>
              <a:off x="2750400" y="3608447"/>
              <a:ext cx="216000" cy="21514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isometricTopUp"/>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kumimoji="1" lang="zh-CN" altLang="en-US" sz="2800" dirty="0"/>
            </a:p>
          </p:txBody>
        </p:sp>
        <p:sp>
          <p:nvSpPr>
            <p:cNvPr id="41" name="椭圆 40">
              <a:extLst>
                <a:ext uri="{FF2B5EF4-FFF2-40B4-BE49-F238E27FC236}">
                  <a16:creationId xmlns:a16="http://schemas.microsoft.com/office/drawing/2014/main" id="{7688485A-AA33-814D-A3CE-7BCAE9F280CA}"/>
                </a:ext>
              </a:extLst>
            </p:cNvPr>
            <p:cNvSpPr/>
            <p:nvPr/>
          </p:nvSpPr>
          <p:spPr>
            <a:xfrm>
              <a:off x="2643102" y="3196313"/>
              <a:ext cx="216000" cy="21514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isometricTopUp"/>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kumimoji="1" lang="zh-CN" altLang="en-US" sz="2800" dirty="0"/>
            </a:p>
          </p:txBody>
        </p:sp>
      </p:grpSp>
      <p:grpSp>
        <p:nvGrpSpPr>
          <p:cNvPr id="43" name="组合 42">
            <a:extLst>
              <a:ext uri="{FF2B5EF4-FFF2-40B4-BE49-F238E27FC236}">
                <a16:creationId xmlns:a16="http://schemas.microsoft.com/office/drawing/2014/main" id="{0B1C69FB-DBE5-BA47-AD4A-259B1D808C67}"/>
              </a:ext>
            </a:extLst>
          </p:cNvPr>
          <p:cNvGrpSpPr>
            <a:grpSpLocks noChangeAspect="1"/>
          </p:cNvGrpSpPr>
          <p:nvPr/>
        </p:nvGrpSpPr>
        <p:grpSpPr>
          <a:xfrm>
            <a:off x="2375403" y="4914186"/>
            <a:ext cx="1440000" cy="1440000"/>
            <a:chOff x="3132000" y="1484784"/>
            <a:chExt cx="2880000" cy="2880000"/>
          </a:xfrm>
        </p:grpSpPr>
        <p:sp>
          <p:nvSpPr>
            <p:cNvPr id="44" name="椭圆 43">
              <a:extLst>
                <a:ext uri="{FF2B5EF4-FFF2-40B4-BE49-F238E27FC236}">
                  <a16:creationId xmlns:a16="http://schemas.microsoft.com/office/drawing/2014/main" id="{3BDD1960-BC6D-884F-B7DE-24995CFBE6CD}"/>
                </a:ext>
              </a:extLst>
            </p:cNvPr>
            <p:cNvSpPr/>
            <p:nvPr/>
          </p:nvSpPr>
          <p:spPr>
            <a:xfrm>
              <a:off x="3132000" y="1484784"/>
              <a:ext cx="2880000" cy="2880000"/>
            </a:xfrm>
            <a:prstGeom prst="ellipse">
              <a:avLst/>
            </a:prstGeom>
            <a:gradFill flip="none" rotWithShape="1">
              <a:gsLst>
                <a:gs pos="99000">
                  <a:schemeClr val="accent4">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5" name="椭圆 44">
              <a:extLst>
                <a:ext uri="{FF2B5EF4-FFF2-40B4-BE49-F238E27FC236}">
                  <a16:creationId xmlns:a16="http://schemas.microsoft.com/office/drawing/2014/main" id="{C6D4788F-17B8-1F42-B6A0-1B7EB32C0699}"/>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p:spPr>
          <p:txBody>
            <a:bodyPr wrap="none" rtlCol="0" anchor="ctr">
              <a:spAutoFit/>
            </a:bodyPr>
            <a:lstStyle/>
            <a:p>
              <a:pPr algn="ctr"/>
              <a:endParaRPr kumimoji="1" lang="zh-CN" altLang="en-US" sz="2800" dirty="0"/>
            </a:p>
          </p:txBody>
        </p:sp>
        <p:sp>
          <p:nvSpPr>
            <p:cNvPr id="46" name="任意形状 45">
              <a:extLst>
                <a:ext uri="{FF2B5EF4-FFF2-40B4-BE49-F238E27FC236}">
                  <a16:creationId xmlns:a16="http://schemas.microsoft.com/office/drawing/2014/main" id="{48D0468D-BB3E-754E-BDAB-B3636D786B9A}"/>
                </a:ext>
              </a:extLst>
            </p:cNvPr>
            <p:cNvSpPr>
              <a:spLocks noChangeAspect="1"/>
            </p:cNvSpPr>
            <p:nvPr/>
          </p:nvSpPr>
          <p:spPr>
            <a:xfrm>
              <a:off x="4860032" y="3396309"/>
              <a:ext cx="360000" cy="176707"/>
            </a:xfrm>
            <a:custGeom>
              <a:avLst/>
              <a:gdLst>
                <a:gd name="connsiteX0" fmla="*/ 563217 w 1126435"/>
                <a:gd name="connsiteY0" fmla="*/ 0 h 552907"/>
                <a:gd name="connsiteX1" fmla="*/ 1072334 w 1126435"/>
                <a:gd name="connsiteY1" fmla="*/ 210883 h 552907"/>
                <a:gd name="connsiteX2" fmla="*/ 1126435 w 1126435"/>
                <a:gd name="connsiteY2" fmla="*/ 276454 h 552907"/>
                <a:gd name="connsiteX3" fmla="*/ 1072334 w 1126435"/>
                <a:gd name="connsiteY3" fmla="*/ 342024 h 552907"/>
                <a:gd name="connsiteX4" fmla="*/ 563217 w 1126435"/>
                <a:gd name="connsiteY4" fmla="*/ 552907 h 552907"/>
                <a:gd name="connsiteX5" fmla="*/ 54100 w 1126435"/>
                <a:gd name="connsiteY5" fmla="*/ 342024 h 552907"/>
                <a:gd name="connsiteX6" fmla="*/ 0 w 1126435"/>
                <a:gd name="connsiteY6" fmla="*/ 276454 h 552907"/>
                <a:gd name="connsiteX7" fmla="*/ 54100 w 1126435"/>
                <a:gd name="connsiteY7" fmla="*/ 210883 h 552907"/>
                <a:gd name="connsiteX8" fmla="*/ 563217 w 1126435"/>
                <a:gd name="connsiteY8" fmla="*/ 0 h 55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435" h="552907">
                  <a:moveTo>
                    <a:pt x="563217" y="0"/>
                  </a:moveTo>
                  <a:cubicBezTo>
                    <a:pt x="762040" y="0"/>
                    <a:pt x="942040" y="80589"/>
                    <a:pt x="1072334" y="210883"/>
                  </a:cubicBezTo>
                  <a:lnTo>
                    <a:pt x="1126435" y="276454"/>
                  </a:lnTo>
                  <a:lnTo>
                    <a:pt x="1072334" y="342024"/>
                  </a:lnTo>
                  <a:cubicBezTo>
                    <a:pt x="942040" y="472319"/>
                    <a:pt x="762040" y="552907"/>
                    <a:pt x="563217" y="552907"/>
                  </a:cubicBezTo>
                  <a:cubicBezTo>
                    <a:pt x="364395" y="552907"/>
                    <a:pt x="184395" y="472319"/>
                    <a:pt x="54100" y="342024"/>
                  </a:cubicBezTo>
                  <a:lnTo>
                    <a:pt x="0" y="276454"/>
                  </a:lnTo>
                  <a:lnTo>
                    <a:pt x="54100" y="210883"/>
                  </a:lnTo>
                  <a:cubicBezTo>
                    <a:pt x="184395" y="80589"/>
                    <a:pt x="364395" y="0"/>
                    <a:pt x="563217" y="0"/>
                  </a:cubicBezTo>
                  <a:close/>
                </a:path>
              </a:pathLst>
            </a:cu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sp>
          <p:nvSpPr>
            <p:cNvPr id="47" name="椭圆 46">
              <a:extLst>
                <a:ext uri="{FF2B5EF4-FFF2-40B4-BE49-F238E27FC236}">
                  <a16:creationId xmlns:a16="http://schemas.microsoft.com/office/drawing/2014/main" id="{F8C13392-74A4-9847-8BB1-2147D78C7EDA}"/>
                </a:ext>
              </a:extLst>
            </p:cNvPr>
            <p:cNvSpPr/>
            <p:nvPr/>
          </p:nvSpPr>
          <p:spPr>
            <a:xfrm>
              <a:off x="5220072" y="3573016"/>
              <a:ext cx="240000" cy="240000"/>
            </a:xfrm>
            <a:prstGeom prst="ellipse">
              <a:avLst/>
            </a:prstGeom>
            <a:solidFill>
              <a:srgbClr val="92D050"/>
            </a:solidFill>
            <a:ln>
              <a:solidFill>
                <a:schemeClr val="tx1"/>
              </a:solidFill>
            </a:ln>
          </p:spPr>
          <p:txBody>
            <a:bodyPr wrap="none" rtlCol="0" anchor="ctr">
              <a:spAutoFit/>
            </a:bodyPr>
            <a:lstStyle/>
            <a:p>
              <a:pPr algn="ctr"/>
              <a:endParaRPr kumimoji="1" lang="zh-CN" altLang="en-US" sz="2800" dirty="0"/>
            </a:p>
          </p:txBody>
        </p:sp>
      </p:grpSp>
      <p:pic>
        <p:nvPicPr>
          <p:cNvPr id="1028" name="Picture 4" descr="Reagenzglas voll Skala | Free SVG">
            <a:extLst>
              <a:ext uri="{FF2B5EF4-FFF2-40B4-BE49-F238E27FC236}">
                <a16:creationId xmlns:a16="http://schemas.microsoft.com/office/drawing/2014/main" id="{42D1AE31-0C07-B24A-9C59-AC88278C7DA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524" r="36649"/>
          <a:stretch/>
        </p:blipFill>
        <p:spPr bwMode="auto">
          <a:xfrm>
            <a:off x="5280942" y="1564184"/>
            <a:ext cx="846640" cy="3155874"/>
          </a:xfrm>
          <a:prstGeom prst="rect">
            <a:avLst/>
          </a:prstGeom>
          <a:noFill/>
          <a:extLst>
            <a:ext uri="{909E8E84-426E-40DD-AFC4-6F175D3DCCD1}">
              <a14:hiddenFill xmlns:a14="http://schemas.microsoft.com/office/drawing/2010/main">
                <a:solidFill>
                  <a:srgbClr val="FFFFFF"/>
                </a:solidFill>
              </a14:hiddenFill>
            </a:ext>
          </a:extLst>
        </p:spPr>
      </p:pic>
      <p:sp>
        <p:nvSpPr>
          <p:cNvPr id="73" name="形状 72">
            <a:extLst>
              <a:ext uri="{FF2B5EF4-FFF2-40B4-BE49-F238E27FC236}">
                <a16:creationId xmlns:a16="http://schemas.microsoft.com/office/drawing/2014/main" id="{EB3B8E96-BED0-8241-AB17-FD6991E452EB}"/>
              </a:ext>
            </a:extLst>
          </p:cNvPr>
          <p:cNvSpPr>
            <a:spLocks noChangeAspect="1"/>
          </p:cNvSpPr>
          <p:nvPr/>
        </p:nvSpPr>
        <p:spPr>
          <a:xfrm rot="6380207">
            <a:off x="7519662" y="2393870"/>
            <a:ext cx="758799" cy="1125000"/>
          </a:xfrm>
          <a:prstGeom prst="swooshArrow">
            <a:avLst>
              <a:gd name="adj1" fmla="val 25000"/>
              <a:gd name="adj2" fmla="val 25000"/>
            </a:avLst>
          </a:prstGeom>
          <a:solidFill>
            <a:srgbClr val="C5E5EF"/>
          </a:solidFill>
          <a:ln w="3175">
            <a:solidFill>
              <a:schemeClr val="tx1"/>
            </a:solid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zh-CN" altLang="en-US" dirty="0"/>
          </a:p>
        </p:txBody>
      </p:sp>
      <p:sp>
        <p:nvSpPr>
          <p:cNvPr id="30" name="文本框 29">
            <a:extLst>
              <a:ext uri="{FF2B5EF4-FFF2-40B4-BE49-F238E27FC236}">
                <a16:creationId xmlns:a16="http://schemas.microsoft.com/office/drawing/2014/main" id="{63591C07-7633-B247-A6A3-6B93D39F4570}"/>
              </a:ext>
            </a:extLst>
          </p:cNvPr>
          <p:cNvSpPr txBox="1"/>
          <p:nvPr/>
        </p:nvSpPr>
        <p:spPr>
          <a:xfrm>
            <a:off x="6909048" y="1893507"/>
            <a:ext cx="1980029" cy="954107"/>
          </a:xfrm>
          <a:prstGeom prst="rect">
            <a:avLst/>
          </a:prstGeom>
          <a:solidFill>
            <a:schemeClr val="bg1"/>
          </a:solidFill>
        </p:spPr>
        <p:txBody>
          <a:bodyPr wrap="none" rtlCol="0">
            <a:spAutoFit/>
          </a:bodyPr>
          <a:lstStyle/>
          <a:p>
            <a:pPr algn="ctr"/>
            <a:r>
              <a:rPr kumimoji="1" lang="zh-CN" altLang="en-US" sz="2800" dirty="0">
                <a:ea typeface="Microsoft YaHei" panose="020B0503020204020204" pitchFamily="34" charset="-122"/>
              </a:rPr>
              <a:t>新鲜或解冻</a:t>
            </a:r>
            <a:endParaRPr kumimoji="1" lang="en-US" altLang="zh-CN" sz="2800" dirty="0">
              <a:ea typeface="Microsoft YaHei" panose="020B0503020204020204" pitchFamily="34" charset="-122"/>
            </a:endParaRPr>
          </a:p>
          <a:p>
            <a:pPr algn="ctr"/>
            <a:r>
              <a:rPr kumimoji="1" lang="zh-CN" altLang="en-US" sz="2800" dirty="0">
                <a:ea typeface="Microsoft YaHei" panose="020B0503020204020204" pitchFamily="34" charset="-122"/>
              </a:rPr>
              <a:t>的精液</a:t>
            </a:r>
          </a:p>
        </p:txBody>
      </p:sp>
      <p:sp>
        <p:nvSpPr>
          <p:cNvPr id="83" name="椭圆 82">
            <a:extLst>
              <a:ext uri="{FF2B5EF4-FFF2-40B4-BE49-F238E27FC236}">
                <a16:creationId xmlns:a16="http://schemas.microsoft.com/office/drawing/2014/main" id="{CD40A2C9-E1EB-5243-AEB3-DC93E0E6BEB4}"/>
              </a:ext>
            </a:extLst>
          </p:cNvPr>
          <p:cNvSpPr/>
          <p:nvPr/>
        </p:nvSpPr>
        <p:spPr>
          <a:xfrm>
            <a:off x="5076056" y="4847661"/>
            <a:ext cx="1440000" cy="1440000"/>
          </a:xfrm>
          <a:prstGeom prst="ellipse">
            <a:avLst/>
          </a:prstGeom>
          <a:solidFill>
            <a:schemeClr val="bg1">
              <a:lumMod val="95000"/>
            </a:schemeClr>
          </a:solidFill>
          <a:ln>
            <a:solidFill>
              <a:schemeClr val="tx1"/>
            </a:solidFill>
          </a:ln>
        </p:spPr>
        <p:txBody>
          <a:bodyPr wrap="none" rtlCol="0" anchor="ctr">
            <a:spAutoFit/>
          </a:bodyPr>
          <a:lstStyle/>
          <a:p>
            <a:pPr algn="ctr"/>
            <a:endParaRPr kumimoji="1" lang="zh-CN" altLang="en-US" sz="2800" dirty="0"/>
          </a:p>
        </p:txBody>
      </p:sp>
      <p:grpSp>
        <p:nvGrpSpPr>
          <p:cNvPr id="76" name="组合 75">
            <a:extLst>
              <a:ext uri="{FF2B5EF4-FFF2-40B4-BE49-F238E27FC236}">
                <a16:creationId xmlns:a16="http://schemas.microsoft.com/office/drawing/2014/main" id="{69189F25-6BB7-4A43-A23B-E025749F58B4}"/>
              </a:ext>
            </a:extLst>
          </p:cNvPr>
          <p:cNvGrpSpPr>
            <a:grpSpLocks noChangeAspect="1"/>
          </p:cNvGrpSpPr>
          <p:nvPr/>
        </p:nvGrpSpPr>
        <p:grpSpPr>
          <a:xfrm rot="5881810">
            <a:off x="5204356" y="5506483"/>
            <a:ext cx="1080000" cy="212289"/>
            <a:chOff x="1566000" y="2884884"/>
            <a:chExt cx="2462453" cy="484029"/>
          </a:xfrm>
        </p:grpSpPr>
        <p:sp>
          <p:nvSpPr>
            <p:cNvPr id="96" name="椭圆 11">
              <a:extLst>
                <a:ext uri="{FF2B5EF4-FFF2-40B4-BE49-F238E27FC236}">
                  <a16:creationId xmlns:a16="http://schemas.microsoft.com/office/drawing/2014/main" id="{A81C8A17-F986-BE4F-8E28-750CB22CA5FC}"/>
                </a:ext>
              </a:extLst>
            </p:cNvPr>
            <p:cNvSpPr>
              <a:spLocks noChangeAspect="1"/>
            </p:cNvSpPr>
            <p:nvPr/>
          </p:nvSpPr>
          <p:spPr>
            <a:xfrm rot="21190661">
              <a:off x="3668453" y="2945249"/>
              <a:ext cx="360000" cy="225967"/>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97" name="椭圆 12">
              <a:extLst>
                <a:ext uri="{FF2B5EF4-FFF2-40B4-BE49-F238E27FC236}">
                  <a16:creationId xmlns:a16="http://schemas.microsoft.com/office/drawing/2014/main" id="{59A2EF3C-1944-9741-BA59-3E10DFB60D9C}"/>
                </a:ext>
              </a:extLst>
            </p:cNvPr>
            <p:cNvSpPr/>
            <p:nvPr/>
          </p:nvSpPr>
          <p:spPr>
            <a:xfrm rot="20750719">
              <a:off x="1566000" y="2884884"/>
              <a:ext cx="2084247"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77" name="组合 76">
            <a:extLst>
              <a:ext uri="{FF2B5EF4-FFF2-40B4-BE49-F238E27FC236}">
                <a16:creationId xmlns:a16="http://schemas.microsoft.com/office/drawing/2014/main" id="{F5FDCD97-E0DC-9240-A767-97853217EBDA}"/>
              </a:ext>
            </a:extLst>
          </p:cNvPr>
          <p:cNvGrpSpPr>
            <a:grpSpLocks noChangeAspect="1"/>
          </p:cNvGrpSpPr>
          <p:nvPr/>
        </p:nvGrpSpPr>
        <p:grpSpPr>
          <a:xfrm rot="8590217">
            <a:off x="5362535" y="5616063"/>
            <a:ext cx="1080000" cy="212289"/>
            <a:chOff x="1566000" y="2884884"/>
            <a:chExt cx="2462453" cy="484029"/>
          </a:xfrm>
        </p:grpSpPr>
        <p:sp>
          <p:nvSpPr>
            <p:cNvPr id="94" name="椭圆 11">
              <a:extLst>
                <a:ext uri="{FF2B5EF4-FFF2-40B4-BE49-F238E27FC236}">
                  <a16:creationId xmlns:a16="http://schemas.microsoft.com/office/drawing/2014/main" id="{AB5C1235-A34A-1C4B-9201-88D39DF49592}"/>
                </a:ext>
              </a:extLst>
            </p:cNvPr>
            <p:cNvSpPr>
              <a:spLocks noChangeAspect="1"/>
            </p:cNvSpPr>
            <p:nvPr/>
          </p:nvSpPr>
          <p:spPr>
            <a:xfrm rot="21190661">
              <a:off x="3668453" y="2945249"/>
              <a:ext cx="360000" cy="225967"/>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95" name="椭圆 12">
              <a:extLst>
                <a:ext uri="{FF2B5EF4-FFF2-40B4-BE49-F238E27FC236}">
                  <a16:creationId xmlns:a16="http://schemas.microsoft.com/office/drawing/2014/main" id="{8999196D-6F83-D042-90A9-BEBA9C976795}"/>
                </a:ext>
              </a:extLst>
            </p:cNvPr>
            <p:cNvSpPr/>
            <p:nvPr/>
          </p:nvSpPr>
          <p:spPr>
            <a:xfrm rot="20750719">
              <a:off x="1566000" y="2884884"/>
              <a:ext cx="2084247"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78" name="组合 77">
            <a:extLst>
              <a:ext uri="{FF2B5EF4-FFF2-40B4-BE49-F238E27FC236}">
                <a16:creationId xmlns:a16="http://schemas.microsoft.com/office/drawing/2014/main" id="{121E457D-0F37-FB45-AEF7-ACCB13E1BCC5}"/>
              </a:ext>
            </a:extLst>
          </p:cNvPr>
          <p:cNvGrpSpPr>
            <a:grpSpLocks noChangeAspect="1"/>
          </p:cNvGrpSpPr>
          <p:nvPr/>
        </p:nvGrpSpPr>
        <p:grpSpPr>
          <a:xfrm rot="8829654">
            <a:off x="5186372" y="5408566"/>
            <a:ext cx="1080000" cy="212289"/>
            <a:chOff x="1566000" y="2884884"/>
            <a:chExt cx="2462453" cy="484029"/>
          </a:xfrm>
        </p:grpSpPr>
        <p:sp>
          <p:nvSpPr>
            <p:cNvPr id="92" name="椭圆 11">
              <a:extLst>
                <a:ext uri="{FF2B5EF4-FFF2-40B4-BE49-F238E27FC236}">
                  <a16:creationId xmlns:a16="http://schemas.microsoft.com/office/drawing/2014/main" id="{B4D52B9E-6A09-974E-9FDA-ABEDD84856F0}"/>
                </a:ext>
              </a:extLst>
            </p:cNvPr>
            <p:cNvSpPr>
              <a:spLocks noChangeAspect="1"/>
            </p:cNvSpPr>
            <p:nvPr/>
          </p:nvSpPr>
          <p:spPr>
            <a:xfrm rot="21190661">
              <a:off x="3668453" y="2945249"/>
              <a:ext cx="360000" cy="225967"/>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93" name="椭圆 12">
              <a:extLst>
                <a:ext uri="{FF2B5EF4-FFF2-40B4-BE49-F238E27FC236}">
                  <a16:creationId xmlns:a16="http://schemas.microsoft.com/office/drawing/2014/main" id="{BA95B04E-65BA-5F4C-B5C3-4F2F1A0E44EE}"/>
                </a:ext>
              </a:extLst>
            </p:cNvPr>
            <p:cNvSpPr/>
            <p:nvPr/>
          </p:nvSpPr>
          <p:spPr>
            <a:xfrm rot="20750719">
              <a:off x="1566000" y="2884884"/>
              <a:ext cx="2084247"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79" name="组合 78">
            <a:extLst>
              <a:ext uri="{FF2B5EF4-FFF2-40B4-BE49-F238E27FC236}">
                <a16:creationId xmlns:a16="http://schemas.microsoft.com/office/drawing/2014/main" id="{B3A07B3B-C3FD-EF44-9ADF-2182DF62969D}"/>
              </a:ext>
            </a:extLst>
          </p:cNvPr>
          <p:cNvGrpSpPr>
            <a:grpSpLocks noChangeAspect="1"/>
          </p:cNvGrpSpPr>
          <p:nvPr/>
        </p:nvGrpSpPr>
        <p:grpSpPr>
          <a:xfrm rot="12592333">
            <a:off x="5251082" y="5337046"/>
            <a:ext cx="1080000" cy="212289"/>
            <a:chOff x="1566000" y="2884884"/>
            <a:chExt cx="2462453" cy="484029"/>
          </a:xfrm>
        </p:grpSpPr>
        <p:sp>
          <p:nvSpPr>
            <p:cNvPr id="90" name="椭圆 11">
              <a:extLst>
                <a:ext uri="{FF2B5EF4-FFF2-40B4-BE49-F238E27FC236}">
                  <a16:creationId xmlns:a16="http://schemas.microsoft.com/office/drawing/2014/main" id="{F4EBE9F2-0C91-054D-8060-56962309A315}"/>
                </a:ext>
              </a:extLst>
            </p:cNvPr>
            <p:cNvSpPr>
              <a:spLocks noChangeAspect="1"/>
            </p:cNvSpPr>
            <p:nvPr/>
          </p:nvSpPr>
          <p:spPr>
            <a:xfrm rot="21190661">
              <a:off x="3668453" y="2945249"/>
              <a:ext cx="360000" cy="225967"/>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91" name="椭圆 12">
              <a:extLst>
                <a:ext uri="{FF2B5EF4-FFF2-40B4-BE49-F238E27FC236}">
                  <a16:creationId xmlns:a16="http://schemas.microsoft.com/office/drawing/2014/main" id="{DA2BFE4C-4A51-084A-A785-350C6E4B321A}"/>
                </a:ext>
              </a:extLst>
            </p:cNvPr>
            <p:cNvSpPr/>
            <p:nvPr/>
          </p:nvSpPr>
          <p:spPr>
            <a:xfrm rot="20750719">
              <a:off x="1566000" y="2884884"/>
              <a:ext cx="2084247"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80" name="组合 79">
            <a:extLst>
              <a:ext uri="{FF2B5EF4-FFF2-40B4-BE49-F238E27FC236}">
                <a16:creationId xmlns:a16="http://schemas.microsoft.com/office/drawing/2014/main" id="{DA54F4FC-CF5C-CE4D-A9ED-1FD68AC4CC0D}"/>
              </a:ext>
            </a:extLst>
          </p:cNvPr>
          <p:cNvGrpSpPr>
            <a:grpSpLocks noChangeAspect="1"/>
          </p:cNvGrpSpPr>
          <p:nvPr/>
        </p:nvGrpSpPr>
        <p:grpSpPr>
          <a:xfrm rot="2211443">
            <a:off x="5266047" y="5633191"/>
            <a:ext cx="1080000" cy="212289"/>
            <a:chOff x="1566000" y="2884884"/>
            <a:chExt cx="2462453" cy="484029"/>
          </a:xfrm>
        </p:grpSpPr>
        <p:sp>
          <p:nvSpPr>
            <p:cNvPr id="88" name="椭圆 11">
              <a:extLst>
                <a:ext uri="{FF2B5EF4-FFF2-40B4-BE49-F238E27FC236}">
                  <a16:creationId xmlns:a16="http://schemas.microsoft.com/office/drawing/2014/main" id="{07F11E3A-DE8D-FE4E-BEBE-CAF325D232CF}"/>
                </a:ext>
              </a:extLst>
            </p:cNvPr>
            <p:cNvSpPr>
              <a:spLocks noChangeAspect="1"/>
            </p:cNvSpPr>
            <p:nvPr/>
          </p:nvSpPr>
          <p:spPr>
            <a:xfrm rot="21190661">
              <a:off x="3668453" y="2945249"/>
              <a:ext cx="360000" cy="225967"/>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89" name="椭圆 12">
              <a:extLst>
                <a:ext uri="{FF2B5EF4-FFF2-40B4-BE49-F238E27FC236}">
                  <a16:creationId xmlns:a16="http://schemas.microsoft.com/office/drawing/2014/main" id="{86A16D3B-D004-0648-B4E7-0D7F59FE06AD}"/>
                </a:ext>
              </a:extLst>
            </p:cNvPr>
            <p:cNvSpPr/>
            <p:nvPr/>
          </p:nvSpPr>
          <p:spPr>
            <a:xfrm rot="20750719">
              <a:off x="1566000" y="2884884"/>
              <a:ext cx="2084247"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81" name="组合 80">
            <a:extLst>
              <a:ext uri="{FF2B5EF4-FFF2-40B4-BE49-F238E27FC236}">
                <a16:creationId xmlns:a16="http://schemas.microsoft.com/office/drawing/2014/main" id="{B7DCFF66-1F76-4A40-82E9-4C031BA2F4CC}"/>
              </a:ext>
            </a:extLst>
          </p:cNvPr>
          <p:cNvGrpSpPr>
            <a:grpSpLocks noChangeAspect="1"/>
          </p:cNvGrpSpPr>
          <p:nvPr/>
        </p:nvGrpSpPr>
        <p:grpSpPr>
          <a:xfrm rot="16967996">
            <a:off x="5451704" y="5650517"/>
            <a:ext cx="1080000" cy="212289"/>
            <a:chOff x="1566000" y="2884884"/>
            <a:chExt cx="2462453" cy="484029"/>
          </a:xfrm>
        </p:grpSpPr>
        <p:sp>
          <p:nvSpPr>
            <p:cNvPr id="86" name="椭圆 11">
              <a:extLst>
                <a:ext uri="{FF2B5EF4-FFF2-40B4-BE49-F238E27FC236}">
                  <a16:creationId xmlns:a16="http://schemas.microsoft.com/office/drawing/2014/main" id="{AB530615-A9BC-B64A-B169-59799A087273}"/>
                </a:ext>
              </a:extLst>
            </p:cNvPr>
            <p:cNvSpPr>
              <a:spLocks noChangeAspect="1"/>
            </p:cNvSpPr>
            <p:nvPr/>
          </p:nvSpPr>
          <p:spPr>
            <a:xfrm rot="21190661">
              <a:off x="3668453" y="2945249"/>
              <a:ext cx="360000" cy="225967"/>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87" name="椭圆 12">
              <a:extLst>
                <a:ext uri="{FF2B5EF4-FFF2-40B4-BE49-F238E27FC236}">
                  <a16:creationId xmlns:a16="http://schemas.microsoft.com/office/drawing/2014/main" id="{C996DF49-B701-CA47-A425-E3F156A6A153}"/>
                </a:ext>
              </a:extLst>
            </p:cNvPr>
            <p:cNvSpPr/>
            <p:nvPr/>
          </p:nvSpPr>
          <p:spPr>
            <a:xfrm rot="20750719">
              <a:off x="1566000" y="2884884"/>
              <a:ext cx="2084247"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82" name="组合 81">
            <a:extLst>
              <a:ext uri="{FF2B5EF4-FFF2-40B4-BE49-F238E27FC236}">
                <a16:creationId xmlns:a16="http://schemas.microsoft.com/office/drawing/2014/main" id="{0934481B-E17F-6E43-9CFC-67F69A17D287}"/>
              </a:ext>
            </a:extLst>
          </p:cNvPr>
          <p:cNvGrpSpPr>
            <a:grpSpLocks noChangeAspect="1"/>
          </p:cNvGrpSpPr>
          <p:nvPr/>
        </p:nvGrpSpPr>
        <p:grpSpPr>
          <a:xfrm rot="4172311">
            <a:off x="5368128" y="5220085"/>
            <a:ext cx="1080000" cy="212289"/>
            <a:chOff x="1566000" y="2884884"/>
            <a:chExt cx="2462453" cy="484029"/>
          </a:xfrm>
        </p:grpSpPr>
        <p:sp>
          <p:nvSpPr>
            <p:cNvPr id="84" name="椭圆 11">
              <a:extLst>
                <a:ext uri="{FF2B5EF4-FFF2-40B4-BE49-F238E27FC236}">
                  <a16:creationId xmlns:a16="http://schemas.microsoft.com/office/drawing/2014/main" id="{1AE16443-F4A3-814B-94EC-37EBB18710B4}"/>
                </a:ext>
              </a:extLst>
            </p:cNvPr>
            <p:cNvSpPr>
              <a:spLocks noChangeAspect="1"/>
            </p:cNvSpPr>
            <p:nvPr/>
          </p:nvSpPr>
          <p:spPr>
            <a:xfrm rot="21190661">
              <a:off x="3668453" y="2945249"/>
              <a:ext cx="360000" cy="225967"/>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85" name="椭圆 12">
              <a:extLst>
                <a:ext uri="{FF2B5EF4-FFF2-40B4-BE49-F238E27FC236}">
                  <a16:creationId xmlns:a16="http://schemas.microsoft.com/office/drawing/2014/main" id="{D4759F85-6E95-9F46-8FDC-5B6E80DBC75A}"/>
                </a:ext>
              </a:extLst>
            </p:cNvPr>
            <p:cNvSpPr/>
            <p:nvPr/>
          </p:nvSpPr>
          <p:spPr>
            <a:xfrm rot="20750719">
              <a:off x="1566000" y="2884884"/>
              <a:ext cx="2084247"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sp>
        <p:nvSpPr>
          <p:cNvPr id="42" name="文本框 41">
            <a:extLst>
              <a:ext uri="{FF2B5EF4-FFF2-40B4-BE49-F238E27FC236}">
                <a16:creationId xmlns:a16="http://schemas.microsoft.com/office/drawing/2014/main" id="{C923EE85-3EE2-1B42-A259-7247617A39FA}"/>
              </a:ext>
            </a:extLst>
          </p:cNvPr>
          <p:cNvSpPr txBox="1"/>
          <p:nvPr/>
        </p:nvSpPr>
        <p:spPr>
          <a:xfrm>
            <a:off x="6569501" y="5764441"/>
            <a:ext cx="1620957" cy="523220"/>
          </a:xfrm>
          <a:prstGeom prst="rect">
            <a:avLst/>
          </a:prstGeom>
          <a:noFill/>
        </p:spPr>
        <p:txBody>
          <a:bodyPr wrap="none" rtlCol="0">
            <a:spAutoFit/>
          </a:bodyPr>
          <a:lstStyle/>
          <a:p>
            <a:r>
              <a:rPr kumimoji="1" lang="zh-CN" altLang="en-US" sz="2800" dirty="0">
                <a:latin typeface="Microsoft YaHei" panose="020B0503020204020204" pitchFamily="34" charset="-122"/>
                <a:ea typeface="Microsoft YaHei" panose="020B0503020204020204" pitchFamily="34" charset="-122"/>
              </a:rPr>
              <a:t>获能精子</a:t>
            </a:r>
          </a:p>
        </p:txBody>
      </p:sp>
      <p:sp>
        <p:nvSpPr>
          <p:cNvPr id="50" name="文本框 49">
            <a:extLst>
              <a:ext uri="{FF2B5EF4-FFF2-40B4-BE49-F238E27FC236}">
                <a16:creationId xmlns:a16="http://schemas.microsoft.com/office/drawing/2014/main" id="{5A917826-8D8E-3C4E-808F-39F0DF78EB87}"/>
              </a:ext>
            </a:extLst>
          </p:cNvPr>
          <p:cNvSpPr txBox="1"/>
          <p:nvPr/>
        </p:nvSpPr>
        <p:spPr>
          <a:xfrm>
            <a:off x="263992" y="5300392"/>
            <a:ext cx="1620957" cy="954107"/>
          </a:xfrm>
          <a:prstGeom prst="rect">
            <a:avLst/>
          </a:prstGeom>
          <a:noFill/>
        </p:spPr>
        <p:txBody>
          <a:bodyPr wrap="none" rtlCol="0">
            <a:spAutoFit/>
          </a:bodyPr>
          <a:lstStyle/>
          <a:p>
            <a:pPr algn="r"/>
            <a:r>
              <a:rPr kumimoji="1" lang="en-US" altLang="zh-CN" sz="2800" dirty="0">
                <a:ea typeface="Microsoft YaHei" panose="020B0503020204020204" pitchFamily="34" charset="-122"/>
              </a:rPr>
              <a:t>MII</a:t>
            </a:r>
            <a:r>
              <a:rPr kumimoji="1" lang="zh-CN" altLang="en-US" sz="2800" dirty="0">
                <a:ea typeface="Microsoft YaHei" panose="020B0503020204020204" pitchFamily="34" charset="-122"/>
              </a:rPr>
              <a:t>期</a:t>
            </a:r>
            <a:endParaRPr kumimoji="1" lang="en-US" altLang="zh-CN" sz="2800" dirty="0">
              <a:ea typeface="Microsoft YaHei" panose="020B0503020204020204" pitchFamily="34" charset="-122"/>
            </a:endParaRPr>
          </a:p>
          <a:p>
            <a:pPr algn="r"/>
            <a:r>
              <a:rPr kumimoji="1" lang="zh-CN" altLang="en-US" sz="2800" dirty="0">
                <a:ea typeface="Microsoft YaHei" panose="020B0503020204020204" pitchFamily="34" charset="-122"/>
              </a:rPr>
              <a:t>卵母细胞</a:t>
            </a:r>
          </a:p>
        </p:txBody>
      </p:sp>
      <p:sp>
        <p:nvSpPr>
          <p:cNvPr id="103" name="文本占位符 5">
            <a:extLst>
              <a:ext uri="{FF2B5EF4-FFF2-40B4-BE49-F238E27FC236}">
                <a16:creationId xmlns:a16="http://schemas.microsoft.com/office/drawing/2014/main" id="{77BF8B9B-9900-B045-803D-E99BBB5D965F}"/>
              </a:ext>
            </a:extLst>
          </p:cNvPr>
          <p:cNvSpPr>
            <a:spLocks noGrp="1"/>
          </p:cNvSpPr>
          <p:nvPr>
            <p:ph type="body" sz="quarter" idx="19"/>
          </p:nvPr>
        </p:nvSpPr>
        <p:spPr>
          <a:xfrm>
            <a:off x="252000" y="332656"/>
            <a:ext cx="8640000" cy="583475"/>
          </a:xfrm>
        </p:spPr>
        <p:txBody>
          <a:bodyPr/>
          <a:lstStyle/>
          <a:p>
            <a:r>
              <a:rPr lang="en-US" altLang="zh-CN" dirty="0"/>
              <a:t>CH</a:t>
            </a:r>
            <a:r>
              <a:rPr lang="zh-CN" altLang="en-US" dirty="0"/>
              <a:t> </a:t>
            </a:r>
            <a:r>
              <a:rPr lang="en-US" altLang="zh-CN" dirty="0"/>
              <a:t>2.3.2.1</a:t>
            </a:r>
            <a:r>
              <a:rPr lang="zh-CN" altLang="en-US" dirty="0"/>
              <a:t> 体外受精</a:t>
            </a:r>
          </a:p>
        </p:txBody>
      </p:sp>
    </p:spTree>
    <p:extLst>
      <p:ext uri="{BB962C8B-B14F-4D97-AF65-F5344CB8AC3E}">
        <p14:creationId xmlns:p14="http://schemas.microsoft.com/office/powerpoint/2010/main" val="62637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98" grpId="0" animBg="1"/>
      <p:bldP spid="74" grpId="0" animBg="1"/>
      <p:bldP spid="49" grpId="0" animBg="1"/>
      <p:bldP spid="31" grpId="0"/>
      <p:bldP spid="34" grpId="0"/>
      <p:bldP spid="73" grpId="0" animBg="1"/>
      <p:bldP spid="30" grpId="0" animBg="1"/>
      <p:bldP spid="83" grpId="0" animBg="1"/>
      <p:bldP spid="42"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组合 87">
            <a:extLst>
              <a:ext uri="{FF2B5EF4-FFF2-40B4-BE49-F238E27FC236}">
                <a16:creationId xmlns:a16="http://schemas.microsoft.com/office/drawing/2014/main" id="{F657B81E-8AA0-4A4D-8D6C-0075B2E3FE98}"/>
              </a:ext>
            </a:extLst>
          </p:cNvPr>
          <p:cNvGrpSpPr>
            <a:grpSpLocks noChangeAspect="1"/>
          </p:cNvGrpSpPr>
          <p:nvPr/>
        </p:nvGrpSpPr>
        <p:grpSpPr>
          <a:xfrm>
            <a:off x="2875475" y="4252572"/>
            <a:ext cx="2880000" cy="2103778"/>
            <a:chOff x="1730316" y="2847614"/>
            <a:chExt cx="1934223" cy="1412908"/>
          </a:xfrm>
        </p:grpSpPr>
        <p:pic>
          <p:nvPicPr>
            <p:cNvPr id="89" name="Picture 2">
              <a:extLst>
                <a:ext uri="{FF2B5EF4-FFF2-40B4-BE49-F238E27FC236}">
                  <a16:creationId xmlns:a16="http://schemas.microsoft.com/office/drawing/2014/main" id="{614099CA-FC2F-9D45-8B37-739F3C68E7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95"/>
            <a:stretch/>
          </p:blipFill>
          <p:spPr bwMode="auto">
            <a:xfrm>
              <a:off x="1730316" y="2847614"/>
              <a:ext cx="1934223" cy="1412908"/>
            </a:xfrm>
            <a:prstGeom prst="rect">
              <a:avLst/>
            </a:prstGeom>
            <a:noFill/>
            <a:extLst>
              <a:ext uri="{909E8E84-426E-40DD-AFC4-6F175D3DCCD1}">
                <a14:hiddenFill xmlns:a14="http://schemas.microsoft.com/office/drawing/2010/main">
                  <a:solidFill>
                    <a:srgbClr val="FFFFFF"/>
                  </a:solidFill>
                </a14:hiddenFill>
              </a:ext>
            </a:extLst>
          </p:spPr>
        </p:pic>
        <p:sp>
          <p:nvSpPr>
            <p:cNvPr id="90" name="椭圆 89">
              <a:extLst>
                <a:ext uri="{FF2B5EF4-FFF2-40B4-BE49-F238E27FC236}">
                  <a16:creationId xmlns:a16="http://schemas.microsoft.com/office/drawing/2014/main" id="{CCE22581-218A-7E40-8DBE-7AE075B41D99}"/>
                </a:ext>
              </a:extLst>
            </p:cNvPr>
            <p:cNvSpPr/>
            <p:nvPr/>
          </p:nvSpPr>
          <p:spPr>
            <a:xfrm>
              <a:off x="2051720" y="3356991"/>
              <a:ext cx="1296144" cy="360041"/>
            </a:xfrm>
            <a:prstGeom prst="ellipse">
              <a:avLst/>
            </a:prstGeom>
            <a:solidFill>
              <a:srgbClr val="C5E5EF"/>
            </a:solidFill>
          </p:spPr>
          <p:txBody>
            <a:bodyPr wrap="square" rtlCol="0" anchor="ctr">
              <a:spAutoFit/>
            </a:bodyPr>
            <a:lstStyle/>
            <a:p>
              <a:pPr algn="ctr"/>
              <a:endParaRPr kumimoji="1" lang="zh-CN" altLang="en-US" sz="2800" dirty="0"/>
            </a:p>
          </p:txBody>
        </p:sp>
        <p:sp>
          <p:nvSpPr>
            <p:cNvPr id="91" name="椭圆 90">
              <a:extLst>
                <a:ext uri="{FF2B5EF4-FFF2-40B4-BE49-F238E27FC236}">
                  <a16:creationId xmlns:a16="http://schemas.microsoft.com/office/drawing/2014/main" id="{8689C06F-78E3-744E-901C-588E6F995D3B}"/>
                </a:ext>
              </a:extLst>
            </p:cNvPr>
            <p:cNvSpPr/>
            <p:nvPr/>
          </p:nvSpPr>
          <p:spPr>
            <a:xfrm>
              <a:off x="2293411" y="3249420"/>
              <a:ext cx="216000" cy="21514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isometricTopUp"/>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kumimoji="1" lang="zh-CN" altLang="en-US" sz="2800" dirty="0"/>
            </a:p>
          </p:txBody>
        </p:sp>
        <p:sp>
          <p:nvSpPr>
            <p:cNvPr id="92" name="椭圆 91">
              <a:extLst>
                <a:ext uri="{FF2B5EF4-FFF2-40B4-BE49-F238E27FC236}">
                  <a16:creationId xmlns:a16="http://schemas.microsoft.com/office/drawing/2014/main" id="{F1623F08-8DD3-E541-9BB8-D7B240F2DC55}"/>
                </a:ext>
              </a:extLst>
            </p:cNvPr>
            <p:cNvSpPr/>
            <p:nvPr/>
          </p:nvSpPr>
          <p:spPr>
            <a:xfrm>
              <a:off x="2982173" y="3344147"/>
              <a:ext cx="216000" cy="21514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isometricTopUp"/>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kumimoji="1" lang="zh-CN" altLang="en-US" sz="2800" dirty="0"/>
            </a:p>
          </p:txBody>
        </p:sp>
        <p:sp>
          <p:nvSpPr>
            <p:cNvPr id="93" name="椭圆 92">
              <a:extLst>
                <a:ext uri="{FF2B5EF4-FFF2-40B4-BE49-F238E27FC236}">
                  <a16:creationId xmlns:a16="http://schemas.microsoft.com/office/drawing/2014/main" id="{B74D66C5-BC18-ED47-968F-627DE2F32DA5}"/>
                </a:ext>
              </a:extLst>
            </p:cNvPr>
            <p:cNvSpPr/>
            <p:nvPr/>
          </p:nvSpPr>
          <p:spPr>
            <a:xfrm>
              <a:off x="2268262" y="3539549"/>
              <a:ext cx="216000" cy="21514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isometricTopUp"/>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kumimoji="1" lang="zh-CN" altLang="en-US" sz="2800" dirty="0"/>
            </a:p>
          </p:txBody>
        </p:sp>
        <p:sp>
          <p:nvSpPr>
            <p:cNvPr id="94" name="椭圆 93">
              <a:extLst>
                <a:ext uri="{FF2B5EF4-FFF2-40B4-BE49-F238E27FC236}">
                  <a16:creationId xmlns:a16="http://schemas.microsoft.com/office/drawing/2014/main" id="{A49E1A62-966E-714B-B621-230FE42B6348}"/>
                </a:ext>
              </a:extLst>
            </p:cNvPr>
            <p:cNvSpPr/>
            <p:nvPr/>
          </p:nvSpPr>
          <p:spPr>
            <a:xfrm>
              <a:off x="2750400" y="3608447"/>
              <a:ext cx="216000" cy="21514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isometricTopUp"/>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kumimoji="1" lang="zh-CN" altLang="en-US" sz="2800" dirty="0"/>
            </a:p>
          </p:txBody>
        </p:sp>
        <p:sp>
          <p:nvSpPr>
            <p:cNvPr id="95" name="椭圆 94">
              <a:extLst>
                <a:ext uri="{FF2B5EF4-FFF2-40B4-BE49-F238E27FC236}">
                  <a16:creationId xmlns:a16="http://schemas.microsoft.com/office/drawing/2014/main" id="{4D69EE4D-224E-E843-BA81-767CA1E38E37}"/>
                </a:ext>
              </a:extLst>
            </p:cNvPr>
            <p:cNvSpPr/>
            <p:nvPr/>
          </p:nvSpPr>
          <p:spPr>
            <a:xfrm>
              <a:off x="2643102" y="3196313"/>
              <a:ext cx="216000" cy="215141"/>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isometricTopUp"/>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kumimoji="1" lang="zh-CN" altLang="en-US" sz="2800" dirty="0"/>
            </a:p>
          </p:txBody>
        </p:sp>
      </p:grpSp>
      <p:sp>
        <p:nvSpPr>
          <p:cNvPr id="3" name="灯片编号占位符 2">
            <a:extLst>
              <a:ext uri="{FF2B5EF4-FFF2-40B4-BE49-F238E27FC236}">
                <a16:creationId xmlns:a16="http://schemas.microsoft.com/office/drawing/2014/main" id="{9FEF4B59-3A5B-4543-9D39-D0218C3138BD}"/>
              </a:ext>
            </a:extLst>
          </p:cNvPr>
          <p:cNvSpPr>
            <a:spLocks noGrp="1"/>
          </p:cNvSpPr>
          <p:nvPr>
            <p:ph type="sldNum" sz="quarter" idx="12"/>
          </p:nvPr>
        </p:nvSpPr>
        <p:spPr/>
        <p:txBody>
          <a:bodyPr/>
          <a:lstStyle/>
          <a:p>
            <a:fld id="{B6F15528-21DE-4FAA-801E-634DDDAF4B2B}" type="slidenum">
              <a:rPr lang="en-US" smtClean="0"/>
              <a:pPr/>
              <a:t>41</a:t>
            </a:fld>
            <a:endParaRPr lang="en-US"/>
          </a:p>
        </p:txBody>
      </p:sp>
      <p:grpSp>
        <p:nvGrpSpPr>
          <p:cNvPr id="7" name="组合 6">
            <a:extLst>
              <a:ext uri="{FF2B5EF4-FFF2-40B4-BE49-F238E27FC236}">
                <a16:creationId xmlns:a16="http://schemas.microsoft.com/office/drawing/2014/main" id="{8C6CA4B3-2452-0447-A018-E809F5972CDB}"/>
              </a:ext>
            </a:extLst>
          </p:cNvPr>
          <p:cNvGrpSpPr/>
          <p:nvPr/>
        </p:nvGrpSpPr>
        <p:grpSpPr>
          <a:xfrm>
            <a:off x="3125046" y="-648328"/>
            <a:ext cx="2293571" cy="1125000"/>
            <a:chOff x="3125046" y="6219550"/>
            <a:chExt cx="2293571" cy="1125000"/>
          </a:xfrm>
        </p:grpSpPr>
        <p:sp>
          <p:nvSpPr>
            <p:cNvPr id="5" name="形状 4">
              <a:extLst>
                <a:ext uri="{FF2B5EF4-FFF2-40B4-BE49-F238E27FC236}">
                  <a16:creationId xmlns:a16="http://schemas.microsoft.com/office/drawing/2014/main" id="{FFA75C29-AC81-6448-81CC-448B781A41A2}"/>
                </a:ext>
              </a:extLst>
            </p:cNvPr>
            <p:cNvSpPr>
              <a:spLocks noChangeAspect="1"/>
            </p:cNvSpPr>
            <p:nvPr/>
          </p:nvSpPr>
          <p:spPr>
            <a:xfrm rot="11064471" flipH="1">
              <a:off x="3125046" y="6219550"/>
              <a:ext cx="758799" cy="1125000"/>
            </a:xfrm>
            <a:prstGeom prst="swooshArrow">
              <a:avLst>
                <a:gd name="adj1" fmla="val 25000"/>
                <a:gd name="adj2" fmla="val 25000"/>
              </a:avLst>
            </a:prstGeom>
            <a:solidFill>
              <a:srgbClr val="C5E5EF"/>
            </a:solidFill>
            <a:ln w="3175">
              <a:solidFill>
                <a:schemeClr val="tx1"/>
              </a:solid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zh-CN" altLang="en-US" dirty="0"/>
            </a:p>
          </p:txBody>
        </p:sp>
        <p:sp>
          <p:nvSpPr>
            <p:cNvPr id="6" name="形状 5">
              <a:extLst>
                <a:ext uri="{FF2B5EF4-FFF2-40B4-BE49-F238E27FC236}">
                  <a16:creationId xmlns:a16="http://schemas.microsoft.com/office/drawing/2014/main" id="{314303D1-6973-194D-9615-87559B3725D7}"/>
                </a:ext>
              </a:extLst>
            </p:cNvPr>
            <p:cNvSpPr>
              <a:spLocks noChangeAspect="1"/>
            </p:cNvSpPr>
            <p:nvPr/>
          </p:nvSpPr>
          <p:spPr>
            <a:xfrm rot="10535529">
              <a:off x="4659818" y="6219550"/>
              <a:ext cx="758799" cy="1125000"/>
            </a:xfrm>
            <a:prstGeom prst="swooshArrow">
              <a:avLst>
                <a:gd name="adj1" fmla="val 25000"/>
                <a:gd name="adj2" fmla="val 25000"/>
              </a:avLst>
            </a:prstGeom>
            <a:solidFill>
              <a:srgbClr val="C5E5EF"/>
            </a:solidFill>
            <a:ln w="3175">
              <a:solidFill>
                <a:schemeClr val="tx1"/>
              </a:solid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zh-CN" altLang="en-US" dirty="0"/>
            </a:p>
          </p:txBody>
        </p:sp>
      </p:grpSp>
      <p:pic>
        <p:nvPicPr>
          <p:cNvPr id="9" name="Picture 2">
            <a:extLst>
              <a:ext uri="{FF2B5EF4-FFF2-40B4-BE49-F238E27FC236}">
                <a16:creationId xmlns:a16="http://schemas.microsoft.com/office/drawing/2014/main" id="{E55A34FD-EA49-594A-B778-8E532779F0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95"/>
          <a:stretch/>
        </p:blipFill>
        <p:spPr bwMode="auto">
          <a:xfrm>
            <a:off x="2843808" y="849030"/>
            <a:ext cx="2880000" cy="2103778"/>
          </a:xfrm>
          <a:prstGeom prst="rect">
            <a:avLst/>
          </a:prstGeom>
          <a:noFill/>
          <a:extLst>
            <a:ext uri="{909E8E84-426E-40DD-AFC4-6F175D3DCCD1}">
              <a14:hiddenFill xmlns:a14="http://schemas.microsoft.com/office/drawing/2010/main">
                <a:solidFill>
                  <a:srgbClr val="FFFFFF"/>
                </a:solidFill>
              </a14:hiddenFill>
            </a:ext>
          </a:extLst>
        </p:spPr>
      </p:pic>
      <p:sp>
        <p:nvSpPr>
          <p:cNvPr id="10" name="椭圆 9">
            <a:extLst>
              <a:ext uri="{FF2B5EF4-FFF2-40B4-BE49-F238E27FC236}">
                <a16:creationId xmlns:a16="http://schemas.microsoft.com/office/drawing/2014/main" id="{DDD2D524-32DC-9442-AB2F-280FD422EF46}"/>
              </a:ext>
            </a:extLst>
          </p:cNvPr>
          <p:cNvSpPr/>
          <p:nvPr/>
        </p:nvSpPr>
        <p:spPr>
          <a:xfrm>
            <a:off x="3322369" y="1607477"/>
            <a:ext cx="1929920" cy="536090"/>
          </a:xfrm>
          <a:prstGeom prst="ellipse">
            <a:avLst/>
          </a:prstGeom>
          <a:solidFill>
            <a:srgbClr val="C5E5EF"/>
          </a:solidFill>
        </p:spPr>
        <p:txBody>
          <a:bodyPr wrap="square" rtlCol="0" anchor="ctr">
            <a:spAutoFit/>
          </a:bodyPr>
          <a:lstStyle/>
          <a:p>
            <a:pPr algn="ctr"/>
            <a:endParaRPr kumimoji="1" lang="zh-CN" altLang="en-US" sz="2800" dirty="0"/>
          </a:p>
        </p:txBody>
      </p:sp>
      <p:sp>
        <p:nvSpPr>
          <p:cNvPr id="13" name="椭圆 12">
            <a:extLst>
              <a:ext uri="{FF2B5EF4-FFF2-40B4-BE49-F238E27FC236}">
                <a16:creationId xmlns:a16="http://schemas.microsoft.com/office/drawing/2014/main" id="{44689377-A311-7F47-A20C-3D426C5FA49F}"/>
              </a:ext>
            </a:extLst>
          </p:cNvPr>
          <p:cNvSpPr/>
          <p:nvPr/>
        </p:nvSpPr>
        <p:spPr>
          <a:xfrm>
            <a:off x="4154666" y="1696205"/>
            <a:ext cx="321618" cy="320339"/>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scene3d>
            <a:camera prst="isometricTopUp"/>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kumimoji="1" lang="zh-CN" altLang="en-US" sz="2800" dirty="0"/>
          </a:p>
        </p:txBody>
      </p:sp>
      <p:sp>
        <p:nvSpPr>
          <p:cNvPr id="85" name="椭圆 84">
            <a:extLst>
              <a:ext uri="{FF2B5EF4-FFF2-40B4-BE49-F238E27FC236}">
                <a16:creationId xmlns:a16="http://schemas.microsoft.com/office/drawing/2014/main" id="{133C4567-2092-4F42-AEE9-EEA64A5AE955}"/>
              </a:ext>
            </a:extLst>
          </p:cNvPr>
          <p:cNvSpPr/>
          <p:nvPr/>
        </p:nvSpPr>
        <p:spPr>
          <a:xfrm>
            <a:off x="1405955" y="866743"/>
            <a:ext cx="2520000" cy="2520000"/>
          </a:xfrm>
          <a:prstGeom prst="ellipse">
            <a:avLst/>
          </a:prstGeom>
          <a:solidFill>
            <a:schemeClr val="bg1">
              <a:lumMod val="95000"/>
            </a:schemeClr>
          </a:solidFill>
          <a:ln>
            <a:solidFill>
              <a:schemeClr val="tx1"/>
            </a:solidFill>
          </a:ln>
        </p:spPr>
        <p:txBody>
          <a:bodyPr wrap="none" rtlCol="0" anchor="ctr">
            <a:spAutoFit/>
          </a:bodyPr>
          <a:lstStyle/>
          <a:p>
            <a:pPr algn="ctr"/>
            <a:endParaRPr kumimoji="1" lang="zh-CN" altLang="en-US" sz="2800" dirty="0"/>
          </a:p>
        </p:txBody>
      </p:sp>
      <p:grpSp>
        <p:nvGrpSpPr>
          <p:cNvPr id="84" name="组合 83">
            <a:extLst>
              <a:ext uri="{FF2B5EF4-FFF2-40B4-BE49-F238E27FC236}">
                <a16:creationId xmlns:a16="http://schemas.microsoft.com/office/drawing/2014/main" id="{DEB0387E-A2D2-7745-B3C6-FE8CFA412BEE}"/>
              </a:ext>
            </a:extLst>
          </p:cNvPr>
          <p:cNvGrpSpPr>
            <a:grpSpLocks noChangeAspect="1"/>
          </p:cNvGrpSpPr>
          <p:nvPr/>
        </p:nvGrpSpPr>
        <p:grpSpPr>
          <a:xfrm>
            <a:off x="1581593" y="1067525"/>
            <a:ext cx="2160000" cy="2152083"/>
            <a:chOff x="984445" y="2938936"/>
            <a:chExt cx="3623315" cy="3610035"/>
          </a:xfrm>
        </p:grpSpPr>
        <p:grpSp>
          <p:nvGrpSpPr>
            <p:cNvPr id="16" name="组合 15">
              <a:extLst>
                <a:ext uri="{FF2B5EF4-FFF2-40B4-BE49-F238E27FC236}">
                  <a16:creationId xmlns:a16="http://schemas.microsoft.com/office/drawing/2014/main" id="{97019DE3-105F-C94D-A077-2221E334851F}"/>
                </a:ext>
              </a:extLst>
            </p:cNvPr>
            <p:cNvGrpSpPr>
              <a:grpSpLocks noChangeAspect="1"/>
            </p:cNvGrpSpPr>
            <p:nvPr/>
          </p:nvGrpSpPr>
          <p:grpSpPr>
            <a:xfrm>
              <a:off x="2064445" y="4005064"/>
              <a:ext cx="1440000" cy="1440000"/>
              <a:chOff x="3132000" y="1484784"/>
              <a:chExt cx="2880000" cy="2880000"/>
            </a:xfrm>
          </p:grpSpPr>
          <p:sp>
            <p:nvSpPr>
              <p:cNvPr id="17" name="椭圆 16">
                <a:extLst>
                  <a:ext uri="{FF2B5EF4-FFF2-40B4-BE49-F238E27FC236}">
                    <a16:creationId xmlns:a16="http://schemas.microsoft.com/office/drawing/2014/main" id="{7FF57B90-5A0D-E745-893C-006971A26C88}"/>
                  </a:ext>
                </a:extLst>
              </p:cNvPr>
              <p:cNvSpPr/>
              <p:nvPr/>
            </p:nvSpPr>
            <p:spPr>
              <a:xfrm>
                <a:off x="3132000" y="1484784"/>
                <a:ext cx="2880000" cy="2880000"/>
              </a:xfrm>
              <a:prstGeom prst="ellipse">
                <a:avLst/>
              </a:prstGeom>
              <a:gradFill flip="none" rotWithShape="1">
                <a:gsLst>
                  <a:gs pos="99000">
                    <a:schemeClr val="accent4">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18" name="椭圆 17">
                <a:extLst>
                  <a:ext uri="{FF2B5EF4-FFF2-40B4-BE49-F238E27FC236}">
                    <a16:creationId xmlns:a16="http://schemas.microsoft.com/office/drawing/2014/main" id="{7ACB5E19-6CD6-534E-B3AE-C1E240C55A46}"/>
                  </a:ext>
                </a:extLst>
              </p:cNvPr>
              <p:cNvSpPr/>
              <p:nvPr/>
            </p:nvSpPr>
            <p:spPr>
              <a:xfrm>
                <a:off x="3659899" y="2012683"/>
                <a:ext cx="1824203" cy="1824203"/>
              </a:xfrm>
              <a:prstGeom prst="ellipse">
                <a:avLst/>
              </a:pr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p:spPr>
            <p:txBody>
              <a:bodyPr wrap="none" rtlCol="0" anchor="ctr">
                <a:spAutoFit/>
              </a:bodyPr>
              <a:lstStyle/>
              <a:p>
                <a:pPr algn="ctr"/>
                <a:endParaRPr kumimoji="1" lang="zh-CN" altLang="en-US" sz="2800" dirty="0"/>
              </a:p>
            </p:txBody>
          </p:sp>
          <p:sp>
            <p:nvSpPr>
              <p:cNvPr id="19" name="任意形状 18">
                <a:extLst>
                  <a:ext uri="{FF2B5EF4-FFF2-40B4-BE49-F238E27FC236}">
                    <a16:creationId xmlns:a16="http://schemas.microsoft.com/office/drawing/2014/main" id="{D149716F-08C4-F54B-810F-8058E0FF0877}"/>
                  </a:ext>
                </a:extLst>
              </p:cNvPr>
              <p:cNvSpPr>
                <a:spLocks noChangeAspect="1"/>
              </p:cNvSpPr>
              <p:nvPr/>
            </p:nvSpPr>
            <p:spPr>
              <a:xfrm>
                <a:off x="4860032" y="3396309"/>
                <a:ext cx="360000" cy="176707"/>
              </a:xfrm>
              <a:custGeom>
                <a:avLst/>
                <a:gdLst>
                  <a:gd name="connsiteX0" fmla="*/ 563217 w 1126435"/>
                  <a:gd name="connsiteY0" fmla="*/ 0 h 552907"/>
                  <a:gd name="connsiteX1" fmla="*/ 1072334 w 1126435"/>
                  <a:gd name="connsiteY1" fmla="*/ 210883 h 552907"/>
                  <a:gd name="connsiteX2" fmla="*/ 1126435 w 1126435"/>
                  <a:gd name="connsiteY2" fmla="*/ 276454 h 552907"/>
                  <a:gd name="connsiteX3" fmla="*/ 1072334 w 1126435"/>
                  <a:gd name="connsiteY3" fmla="*/ 342024 h 552907"/>
                  <a:gd name="connsiteX4" fmla="*/ 563217 w 1126435"/>
                  <a:gd name="connsiteY4" fmla="*/ 552907 h 552907"/>
                  <a:gd name="connsiteX5" fmla="*/ 54100 w 1126435"/>
                  <a:gd name="connsiteY5" fmla="*/ 342024 h 552907"/>
                  <a:gd name="connsiteX6" fmla="*/ 0 w 1126435"/>
                  <a:gd name="connsiteY6" fmla="*/ 276454 h 552907"/>
                  <a:gd name="connsiteX7" fmla="*/ 54100 w 1126435"/>
                  <a:gd name="connsiteY7" fmla="*/ 210883 h 552907"/>
                  <a:gd name="connsiteX8" fmla="*/ 563217 w 1126435"/>
                  <a:gd name="connsiteY8" fmla="*/ 0 h 55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435" h="552907">
                    <a:moveTo>
                      <a:pt x="563217" y="0"/>
                    </a:moveTo>
                    <a:cubicBezTo>
                      <a:pt x="762040" y="0"/>
                      <a:pt x="942040" y="80589"/>
                      <a:pt x="1072334" y="210883"/>
                    </a:cubicBezTo>
                    <a:lnTo>
                      <a:pt x="1126435" y="276454"/>
                    </a:lnTo>
                    <a:lnTo>
                      <a:pt x="1072334" y="342024"/>
                    </a:lnTo>
                    <a:cubicBezTo>
                      <a:pt x="942040" y="472319"/>
                      <a:pt x="762040" y="552907"/>
                      <a:pt x="563217" y="552907"/>
                    </a:cubicBezTo>
                    <a:cubicBezTo>
                      <a:pt x="364395" y="552907"/>
                      <a:pt x="184395" y="472319"/>
                      <a:pt x="54100" y="342024"/>
                    </a:cubicBezTo>
                    <a:lnTo>
                      <a:pt x="0" y="276454"/>
                    </a:lnTo>
                    <a:lnTo>
                      <a:pt x="54100" y="210883"/>
                    </a:lnTo>
                    <a:cubicBezTo>
                      <a:pt x="184395" y="80589"/>
                      <a:pt x="364395" y="0"/>
                      <a:pt x="563217" y="0"/>
                    </a:cubicBezTo>
                    <a:close/>
                  </a:path>
                </a:pathLst>
              </a:custGeom>
              <a:solidFill>
                <a:schemeClr val="accent5">
                  <a:lumMod val="60000"/>
                  <a:lumOff val="40000"/>
                </a:schemeClr>
              </a:solidFill>
              <a:ln>
                <a:solidFill>
                  <a:schemeClr val="tx1"/>
                </a:solidFill>
              </a:ln>
            </p:spPr>
            <p:txBody>
              <a:bodyPr wrap="square" rtlCol="0" anchor="ctr">
                <a:noAutofit/>
              </a:bodyPr>
              <a:lstStyle/>
              <a:p>
                <a:pPr algn="ctr"/>
                <a:endParaRPr kumimoji="1" lang="zh-CN" altLang="en-US" sz="2800" dirty="0"/>
              </a:p>
            </p:txBody>
          </p:sp>
          <p:sp>
            <p:nvSpPr>
              <p:cNvPr id="20" name="椭圆 19">
                <a:extLst>
                  <a:ext uri="{FF2B5EF4-FFF2-40B4-BE49-F238E27FC236}">
                    <a16:creationId xmlns:a16="http://schemas.microsoft.com/office/drawing/2014/main" id="{180B024F-7613-A045-BBCF-B955B0274B76}"/>
                  </a:ext>
                </a:extLst>
              </p:cNvPr>
              <p:cNvSpPr/>
              <p:nvPr/>
            </p:nvSpPr>
            <p:spPr>
              <a:xfrm>
                <a:off x="5220072" y="3573016"/>
                <a:ext cx="240000" cy="240000"/>
              </a:xfrm>
              <a:prstGeom prst="ellipse">
                <a:avLst/>
              </a:prstGeom>
              <a:solidFill>
                <a:srgbClr val="92D050"/>
              </a:solidFill>
              <a:ln>
                <a:solidFill>
                  <a:schemeClr val="tx1"/>
                </a:solidFill>
              </a:ln>
            </p:spPr>
            <p:txBody>
              <a:bodyPr wrap="none" rtlCol="0" anchor="ctr">
                <a:spAutoFit/>
              </a:bodyPr>
              <a:lstStyle/>
              <a:p>
                <a:pPr algn="ctr"/>
                <a:endParaRPr kumimoji="1" lang="zh-CN" altLang="en-US" sz="2800" dirty="0"/>
              </a:p>
            </p:txBody>
          </p:sp>
        </p:grpSp>
        <p:grpSp>
          <p:nvGrpSpPr>
            <p:cNvPr id="21" name="组合 20">
              <a:extLst>
                <a:ext uri="{FF2B5EF4-FFF2-40B4-BE49-F238E27FC236}">
                  <a16:creationId xmlns:a16="http://schemas.microsoft.com/office/drawing/2014/main" id="{D701B4D1-60C6-5E46-86FD-9357952E49DE}"/>
                </a:ext>
              </a:extLst>
            </p:cNvPr>
            <p:cNvGrpSpPr>
              <a:grpSpLocks noChangeAspect="1"/>
            </p:cNvGrpSpPr>
            <p:nvPr/>
          </p:nvGrpSpPr>
          <p:grpSpPr>
            <a:xfrm>
              <a:off x="984445" y="4725064"/>
              <a:ext cx="1080000" cy="212289"/>
              <a:chOff x="1566000" y="2884884"/>
              <a:chExt cx="2462453" cy="484029"/>
            </a:xfrm>
          </p:grpSpPr>
          <p:sp>
            <p:nvSpPr>
              <p:cNvPr id="22" name="椭圆 11">
                <a:extLst>
                  <a:ext uri="{FF2B5EF4-FFF2-40B4-BE49-F238E27FC236}">
                    <a16:creationId xmlns:a16="http://schemas.microsoft.com/office/drawing/2014/main" id="{B7C83566-E604-8F49-BB21-7CBCF61E7734}"/>
                  </a:ext>
                </a:extLst>
              </p:cNvPr>
              <p:cNvSpPr>
                <a:spLocks noChangeAspect="1"/>
              </p:cNvSpPr>
              <p:nvPr/>
            </p:nvSpPr>
            <p:spPr>
              <a:xfrm rot="21190661">
                <a:off x="3668454" y="2945248"/>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23" name="椭圆 12">
                <a:extLst>
                  <a:ext uri="{FF2B5EF4-FFF2-40B4-BE49-F238E27FC236}">
                    <a16:creationId xmlns:a16="http://schemas.microsoft.com/office/drawing/2014/main" id="{0CDD3075-B966-A248-85B6-253ABD2E0B40}"/>
                  </a:ext>
                </a:extLst>
              </p:cNvPr>
              <p:cNvSpPr/>
              <p:nvPr/>
            </p:nvSpPr>
            <p:spPr>
              <a:xfrm rot="20750719">
                <a:off x="1566000" y="2884884"/>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24" name="组合 23">
              <a:extLst>
                <a:ext uri="{FF2B5EF4-FFF2-40B4-BE49-F238E27FC236}">
                  <a16:creationId xmlns:a16="http://schemas.microsoft.com/office/drawing/2014/main" id="{DCEB2AB2-F81C-F94C-A17A-4686A9CD898B}"/>
                </a:ext>
              </a:extLst>
            </p:cNvPr>
            <p:cNvGrpSpPr>
              <a:grpSpLocks noChangeAspect="1"/>
            </p:cNvGrpSpPr>
            <p:nvPr/>
          </p:nvGrpSpPr>
          <p:grpSpPr>
            <a:xfrm rot="2700000">
              <a:off x="1283205" y="3822719"/>
              <a:ext cx="1079999" cy="212289"/>
              <a:chOff x="1566000" y="2884884"/>
              <a:chExt cx="2462452" cy="484029"/>
            </a:xfrm>
          </p:grpSpPr>
          <p:sp>
            <p:nvSpPr>
              <p:cNvPr id="25" name="椭圆 11">
                <a:extLst>
                  <a:ext uri="{FF2B5EF4-FFF2-40B4-BE49-F238E27FC236}">
                    <a16:creationId xmlns:a16="http://schemas.microsoft.com/office/drawing/2014/main" id="{38476D94-0B34-934B-8FDD-DE49B5CBE587}"/>
                  </a:ext>
                </a:extLst>
              </p:cNvPr>
              <p:cNvSpPr>
                <a:spLocks noChangeAspect="1"/>
              </p:cNvSpPr>
              <p:nvPr/>
            </p:nvSpPr>
            <p:spPr>
              <a:xfrm rot="21190661">
                <a:off x="3668453" y="2945250"/>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26" name="椭圆 12">
                <a:extLst>
                  <a:ext uri="{FF2B5EF4-FFF2-40B4-BE49-F238E27FC236}">
                    <a16:creationId xmlns:a16="http://schemas.microsoft.com/office/drawing/2014/main" id="{FFA32149-FA9A-D541-8807-25FD03FEAD61}"/>
                  </a:ext>
                </a:extLst>
              </p:cNvPr>
              <p:cNvSpPr/>
              <p:nvPr/>
            </p:nvSpPr>
            <p:spPr>
              <a:xfrm rot="20750719">
                <a:off x="1566000" y="2884884"/>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27" name="组合 26">
              <a:extLst>
                <a:ext uri="{FF2B5EF4-FFF2-40B4-BE49-F238E27FC236}">
                  <a16:creationId xmlns:a16="http://schemas.microsoft.com/office/drawing/2014/main" id="{1CCE5CFF-7281-0448-83A6-6201C539C568}"/>
                </a:ext>
              </a:extLst>
            </p:cNvPr>
            <p:cNvGrpSpPr>
              <a:grpSpLocks noChangeAspect="1"/>
            </p:cNvGrpSpPr>
            <p:nvPr/>
          </p:nvGrpSpPr>
          <p:grpSpPr>
            <a:xfrm rot="-2700000">
              <a:off x="1411881" y="5573735"/>
              <a:ext cx="1080000" cy="212289"/>
              <a:chOff x="1566000" y="2884884"/>
              <a:chExt cx="2462454" cy="484029"/>
            </a:xfrm>
          </p:grpSpPr>
          <p:sp>
            <p:nvSpPr>
              <p:cNvPr id="28" name="椭圆 11">
                <a:extLst>
                  <a:ext uri="{FF2B5EF4-FFF2-40B4-BE49-F238E27FC236}">
                    <a16:creationId xmlns:a16="http://schemas.microsoft.com/office/drawing/2014/main" id="{BE6425C6-4F7B-F149-9BD8-23C9F780285D}"/>
                  </a:ext>
                </a:extLst>
              </p:cNvPr>
              <p:cNvSpPr>
                <a:spLocks noChangeAspect="1"/>
              </p:cNvSpPr>
              <p:nvPr/>
            </p:nvSpPr>
            <p:spPr>
              <a:xfrm rot="21190661">
                <a:off x="3668455" y="2945249"/>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29" name="椭圆 12">
                <a:extLst>
                  <a:ext uri="{FF2B5EF4-FFF2-40B4-BE49-F238E27FC236}">
                    <a16:creationId xmlns:a16="http://schemas.microsoft.com/office/drawing/2014/main" id="{BADA2865-1541-5C47-A061-6AB903796671}"/>
                  </a:ext>
                </a:extLst>
              </p:cNvPr>
              <p:cNvSpPr/>
              <p:nvPr/>
            </p:nvSpPr>
            <p:spPr>
              <a:xfrm rot="20750719">
                <a:off x="1566000" y="2884884"/>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30" name="组合 29">
              <a:extLst>
                <a:ext uri="{FF2B5EF4-FFF2-40B4-BE49-F238E27FC236}">
                  <a16:creationId xmlns:a16="http://schemas.microsoft.com/office/drawing/2014/main" id="{CE644347-46CC-0C42-8C46-923E5F9303A3}"/>
                </a:ext>
              </a:extLst>
            </p:cNvPr>
            <p:cNvGrpSpPr>
              <a:grpSpLocks noChangeAspect="1"/>
            </p:cNvGrpSpPr>
            <p:nvPr/>
          </p:nvGrpSpPr>
          <p:grpSpPr>
            <a:xfrm rot="16200000">
              <a:off x="2267600" y="5902826"/>
              <a:ext cx="1080000" cy="212289"/>
              <a:chOff x="1566000" y="2884884"/>
              <a:chExt cx="2462453" cy="484029"/>
            </a:xfrm>
          </p:grpSpPr>
          <p:sp>
            <p:nvSpPr>
              <p:cNvPr id="31" name="椭圆 11">
                <a:extLst>
                  <a:ext uri="{FF2B5EF4-FFF2-40B4-BE49-F238E27FC236}">
                    <a16:creationId xmlns:a16="http://schemas.microsoft.com/office/drawing/2014/main" id="{A9B12798-5567-1740-939E-1659E8EADE93}"/>
                  </a:ext>
                </a:extLst>
              </p:cNvPr>
              <p:cNvSpPr>
                <a:spLocks noChangeAspect="1"/>
              </p:cNvSpPr>
              <p:nvPr/>
            </p:nvSpPr>
            <p:spPr>
              <a:xfrm rot="21190661">
                <a:off x="3668454" y="2945248"/>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32" name="椭圆 12">
                <a:extLst>
                  <a:ext uri="{FF2B5EF4-FFF2-40B4-BE49-F238E27FC236}">
                    <a16:creationId xmlns:a16="http://schemas.microsoft.com/office/drawing/2014/main" id="{6BF69F64-C898-134E-8E25-0D6D469218A2}"/>
                  </a:ext>
                </a:extLst>
              </p:cNvPr>
              <p:cNvSpPr/>
              <p:nvPr/>
            </p:nvSpPr>
            <p:spPr>
              <a:xfrm rot="20750719">
                <a:off x="1566000" y="2884884"/>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33" name="组合 32">
              <a:extLst>
                <a:ext uri="{FF2B5EF4-FFF2-40B4-BE49-F238E27FC236}">
                  <a16:creationId xmlns:a16="http://schemas.microsoft.com/office/drawing/2014/main" id="{BD786A0E-D33A-7340-A969-13D4B079030C}"/>
                </a:ext>
              </a:extLst>
            </p:cNvPr>
            <p:cNvGrpSpPr>
              <a:grpSpLocks noChangeAspect="1"/>
            </p:cNvGrpSpPr>
            <p:nvPr/>
          </p:nvGrpSpPr>
          <p:grpSpPr>
            <a:xfrm rot="1320000">
              <a:off x="1035251" y="4242446"/>
              <a:ext cx="1079999" cy="212289"/>
              <a:chOff x="1566000" y="2884884"/>
              <a:chExt cx="2462452" cy="484029"/>
            </a:xfrm>
          </p:grpSpPr>
          <p:sp>
            <p:nvSpPr>
              <p:cNvPr id="34" name="椭圆 11">
                <a:extLst>
                  <a:ext uri="{FF2B5EF4-FFF2-40B4-BE49-F238E27FC236}">
                    <a16:creationId xmlns:a16="http://schemas.microsoft.com/office/drawing/2014/main" id="{51FD990A-E511-814E-A771-4AF947D3B4B1}"/>
                  </a:ext>
                </a:extLst>
              </p:cNvPr>
              <p:cNvSpPr>
                <a:spLocks noChangeAspect="1"/>
              </p:cNvSpPr>
              <p:nvPr/>
            </p:nvSpPr>
            <p:spPr>
              <a:xfrm rot="21190661">
                <a:off x="3668453" y="2945248"/>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35" name="椭圆 12">
                <a:extLst>
                  <a:ext uri="{FF2B5EF4-FFF2-40B4-BE49-F238E27FC236}">
                    <a16:creationId xmlns:a16="http://schemas.microsoft.com/office/drawing/2014/main" id="{E9E9249C-0769-E34A-959F-F639052F1023}"/>
                  </a:ext>
                </a:extLst>
              </p:cNvPr>
              <p:cNvSpPr/>
              <p:nvPr/>
            </p:nvSpPr>
            <p:spPr>
              <a:xfrm rot="20750719">
                <a:off x="1566000" y="2884884"/>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36" name="组合 35">
              <a:extLst>
                <a:ext uri="{FF2B5EF4-FFF2-40B4-BE49-F238E27FC236}">
                  <a16:creationId xmlns:a16="http://schemas.microsoft.com/office/drawing/2014/main" id="{78EF689A-1515-F541-9D98-6146E2597855}"/>
                </a:ext>
              </a:extLst>
            </p:cNvPr>
            <p:cNvGrpSpPr>
              <a:grpSpLocks noChangeAspect="1"/>
            </p:cNvGrpSpPr>
            <p:nvPr/>
          </p:nvGrpSpPr>
          <p:grpSpPr>
            <a:xfrm rot="-6720000">
              <a:off x="2708230" y="5813512"/>
              <a:ext cx="1080000" cy="212289"/>
              <a:chOff x="1566000" y="2884884"/>
              <a:chExt cx="2462454" cy="484029"/>
            </a:xfrm>
          </p:grpSpPr>
          <p:sp>
            <p:nvSpPr>
              <p:cNvPr id="37" name="椭圆 11">
                <a:extLst>
                  <a:ext uri="{FF2B5EF4-FFF2-40B4-BE49-F238E27FC236}">
                    <a16:creationId xmlns:a16="http://schemas.microsoft.com/office/drawing/2014/main" id="{142B4C73-1931-5045-9FAB-CAEF72BDCA68}"/>
                  </a:ext>
                </a:extLst>
              </p:cNvPr>
              <p:cNvSpPr>
                <a:spLocks noChangeAspect="1"/>
              </p:cNvSpPr>
              <p:nvPr/>
            </p:nvSpPr>
            <p:spPr>
              <a:xfrm rot="21190661">
                <a:off x="3668455" y="2945249"/>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38" name="椭圆 12">
                <a:extLst>
                  <a:ext uri="{FF2B5EF4-FFF2-40B4-BE49-F238E27FC236}">
                    <a16:creationId xmlns:a16="http://schemas.microsoft.com/office/drawing/2014/main" id="{BF798832-FE83-2A4A-817E-11264C83C06B}"/>
                  </a:ext>
                </a:extLst>
              </p:cNvPr>
              <p:cNvSpPr/>
              <p:nvPr/>
            </p:nvSpPr>
            <p:spPr>
              <a:xfrm rot="20750719">
                <a:off x="1566000" y="2884884"/>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39" name="组合 38">
              <a:extLst>
                <a:ext uri="{FF2B5EF4-FFF2-40B4-BE49-F238E27FC236}">
                  <a16:creationId xmlns:a16="http://schemas.microsoft.com/office/drawing/2014/main" id="{5BD23FC8-C1C7-D645-BAF6-76220191C39B}"/>
                </a:ext>
              </a:extLst>
            </p:cNvPr>
            <p:cNvGrpSpPr>
              <a:grpSpLocks noChangeAspect="1"/>
            </p:cNvGrpSpPr>
            <p:nvPr/>
          </p:nvGrpSpPr>
          <p:grpSpPr>
            <a:xfrm rot="-4020000">
              <a:off x="1821173" y="5824097"/>
              <a:ext cx="1080000" cy="212289"/>
              <a:chOff x="1566000" y="2884885"/>
              <a:chExt cx="2462454" cy="484029"/>
            </a:xfrm>
          </p:grpSpPr>
          <p:sp>
            <p:nvSpPr>
              <p:cNvPr id="40" name="椭圆 11">
                <a:extLst>
                  <a:ext uri="{FF2B5EF4-FFF2-40B4-BE49-F238E27FC236}">
                    <a16:creationId xmlns:a16="http://schemas.microsoft.com/office/drawing/2014/main" id="{F0713788-7675-7A4F-85A0-75D3628059F7}"/>
                  </a:ext>
                </a:extLst>
              </p:cNvPr>
              <p:cNvSpPr>
                <a:spLocks noChangeAspect="1"/>
              </p:cNvSpPr>
              <p:nvPr/>
            </p:nvSpPr>
            <p:spPr>
              <a:xfrm rot="21190661">
                <a:off x="3668455" y="2945249"/>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41" name="椭圆 12">
                <a:extLst>
                  <a:ext uri="{FF2B5EF4-FFF2-40B4-BE49-F238E27FC236}">
                    <a16:creationId xmlns:a16="http://schemas.microsoft.com/office/drawing/2014/main" id="{156E391C-A84A-7E4C-BFF3-CA7445DB8CC1}"/>
                  </a:ext>
                </a:extLst>
              </p:cNvPr>
              <p:cNvSpPr/>
              <p:nvPr/>
            </p:nvSpPr>
            <p:spPr>
              <a:xfrm rot="20750719">
                <a:off x="1566000" y="2884885"/>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42" name="组合 41">
              <a:extLst>
                <a:ext uri="{FF2B5EF4-FFF2-40B4-BE49-F238E27FC236}">
                  <a16:creationId xmlns:a16="http://schemas.microsoft.com/office/drawing/2014/main" id="{FA7BEF67-95EB-7645-A494-442EDE89598C}"/>
                </a:ext>
              </a:extLst>
            </p:cNvPr>
            <p:cNvGrpSpPr>
              <a:grpSpLocks noChangeAspect="1"/>
            </p:cNvGrpSpPr>
            <p:nvPr/>
          </p:nvGrpSpPr>
          <p:grpSpPr>
            <a:xfrm rot="9420000">
              <a:off x="3411310" y="4146342"/>
              <a:ext cx="1080000" cy="212289"/>
              <a:chOff x="1565999" y="2884885"/>
              <a:chExt cx="2462454" cy="484029"/>
            </a:xfrm>
          </p:grpSpPr>
          <p:sp>
            <p:nvSpPr>
              <p:cNvPr id="43" name="椭圆 11">
                <a:extLst>
                  <a:ext uri="{FF2B5EF4-FFF2-40B4-BE49-F238E27FC236}">
                    <a16:creationId xmlns:a16="http://schemas.microsoft.com/office/drawing/2014/main" id="{4BC8E84B-6024-9340-9D68-7316D2AB64A8}"/>
                  </a:ext>
                </a:extLst>
              </p:cNvPr>
              <p:cNvSpPr>
                <a:spLocks noChangeAspect="1"/>
              </p:cNvSpPr>
              <p:nvPr/>
            </p:nvSpPr>
            <p:spPr>
              <a:xfrm rot="21190661">
                <a:off x="3668454" y="2945249"/>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44" name="椭圆 12">
                <a:extLst>
                  <a:ext uri="{FF2B5EF4-FFF2-40B4-BE49-F238E27FC236}">
                    <a16:creationId xmlns:a16="http://schemas.microsoft.com/office/drawing/2014/main" id="{B0F636DE-33EA-6A4F-AD4A-FE958D15869D}"/>
                  </a:ext>
                </a:extLst>
              </p:cNvPr>
              <p:cNvSpPr/>
              <p:nvPr/>
            </p:nvSpPr>
            <p:spPr>
              <a:xfrm rot="20750719">
                <a:off x="1565999" y="2884885"/>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45" name="组合 44">
              <a:extLst>
                <a:ext uri="{FF2B5EF4-FFF2-40B4-BE49-F238E27FC236}">
                  <a16:creationId xmlns:a16="http://schemas.microsoft.com/office/drawing/2014/main" id="{2064636F-8E83-954F-952B-3908D733468F}"/>
                </a:ext>
              </a:extLst>
            </p:cNvPr>
            <p:cNvGrpSpPr>
              <a:grpSpLocks noChangeAspect="1"/>
            </p:cNvGrpSpPr>
            <p:nvPr/>
          </p:nvGrpSpPr>
          <p:grpSpPr>
            <a:xfrm rot="-1320000">
              <a:off x="1114237" y="5196788"/>
              <a:ext cx="1080000" cy="212289"/>
              <a:chOff x="1566000" y="2884884"/>
              <a:chExt cx="2462454" cy="484029"/>
            </a:xfrm>
          </p:grpSpPr>
          <p:sp>
            <p:nvSpPr>
              <p:cNvPr id="46" name="椭圆 11">
                <a:extLst>
                  <a:ext uri="{FF2B5EF4-FFF2-40B4-BE49-F238E27FC236}">
                    <a16:creationId xmlns:a16="http://schemas.microsoft.com/office/drawing/2014/main" id="{ADD50DC0-BEB1-AF4F-9826-7307DA307A91}"/>
                  </a:ext>
                </a:extLst>
              </p:cNvPr>
              <p:cNvSpPr>
                <a:spLocks noChangeAspect="1"/>
              </p:cNvSpPr>
              <p:nvPr/>
            </p:nvSpPr>
            <p:spPr>
              <a:xfrm rot="21190661">
                <a:off x="3668455" y="2945249"/>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47" name="椭圆 12">
                <a:extLst>
                  <a:ext uri="{FF2B5EF4-FFF2-40B4-BE49-F238E27FC236}">
                    <a16:creationId xmlns:a16="http://schemas.microsoft.com/office/drawing/2014/main" id="{D45BD1D1-2FBF-1F4C-A098-4EFFC82216F3}"/>
                  </a:ext>
                </a:extLst>
              </p:cNvPr>
              <p:cNvSpPr/>
              <p:nvPr/>
            </p:nvSpPr>
            <p:spPr>
              <a:xfrm rot="20750719">
                <a:off x="1566000" y="2884884"/>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48" name="组合 47">
              <a:extLst>
                <a:ext uri="{FF2B5EF4-FFF2-40B4-BE49-F238E27FC236}">
                  <a16:creationId xmlns:a16="http://schemas.microsoft.com/office/drawing/2014/main" id="{A0C6308E-FBD9-E34F-B56E-9330C9A5C76C}"/>
                </a:ext>
              </a:extLst>
            </p:cNvPr>
            <p:cNvGrpSpPr>
              <a:grpSpLocks noChangeAspect="1"/>
            </p:cNvGrpSpPr>
            <p:nvPr/>
          </p:nvGrpSpPr>
          <p:grpSpPr>
            <a:xfrm rot="8100000">
              <a:off x="3119148" y="3712692"/>
              <a:ext cx="1079999" cy="212289"/>
              <a:chOff x="1566000" y="2884884"/>
              <a:chExt cx="2462452" cy="484029"/>
            </a:xfrm>
          </p:grpSpPr>
          <p:sp>
            <p:nvSpPr>
              <p:cNvPr id="49" name="椭圆 11">
                <a:extLst>
                  <a:ext uri="{FF2B5EF4-FFF2-40B4-BE49-F238E27FC236}">
                    <a16:creationId xmlns:a16="http://schemas.microsoft.com/office/drawing/2014/main" id="{CED8028A-4D2D-7541-9545-E3D4CF3CD914}"/>
                  </a:ext>
                </a:extLst>
              </p:cNvPr>
              <p:cNvSpPr>
                <a:spLocks noChangeAspect="1"/>
              </p:cNvSpPr>
              <p:nvPr/>
            </p:nvSpPr>
            <p:spPr>
              <a:xfrm rot="21190661">
                <a:off x="3668453" y="2945250"/>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50" name="椭圆 12">
                <a:extLst>
                  <a:ext uri="{FF2B5EF4-FFF2-40B4-BE49-F238E27FC236}">
                    <a16:creationId xmlns:a16="http://schemas.microsoft.com/office/drawing/2014/main" id="{21CD940C-7651-B747-B4C0-F0BFD7FF6609}"/>
                  </a:ext>
                </a:extLst>
              </p:cNvPr>
              <p:cNvSpPr/>
              <p:nvPr/>
            </p:nvSpPr>
            <p:spPr>
              <a:xfrm rot="20750719">
                <a:off x="1566000" y="2884884"/>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51" name="组合 50">
              <a:extLst>
                <a:ext uri="{FF2B5EF4-FFF2-40B4-BE49-F238E27FC236}">
                  <a16:creationId xmlns:a16="http://schemas.microsoft.com/office/drawing/2014/main" id="{E13607CD-DDD1-DE48-96CC-747FE8B16C76}"/>
                </a:ext>
              </a:extLst>
            </p:cNvPr>
            <p:cNvGrpSpPr>
              <a:grpSpLocks noChangeAspect="1"/>
            </p:cNvGrpSpPr>
            <p:nvPr/>
          </p:nvGrpSpPr>
          <p:grpSpPr>
            <a:xfrm rot="-8100000">
              <a:off x="3112912" y="5543447"/>
              <a:ext cx="1080000" cy="212289"/>
              <a:chOff x="1566000" y="2884884"/>
              <a:chExt cx="2462454" cy="484029"/>
            </a:xfrm>
          </p:grpSpPr>
          <p:sp>
            <p:nvSpPr>
              <p:cNvPr id="52" name="椭圆 11">
                <a:extLst>
                  <a:ext uri="{FF2B5EF4-FFF2-40B4-BE49-F238E27FC236}">
                    <a16:creationId xmlns:a16="http://schemas.microsoft.com/office/drawing/2014/main" id="{BE83E833-CCA5-7445-B42A-20F5D72916E8}"/>
                  </a:ext>
                </a:extLst>
              </p:cNvPr>
              <p:cNvSpPr>
                <a:spLocks noChangeAspect="1"/>
              </p:cNvSpPr>
              <p:nvPr/>
            </p:nvSpPr>
            <p:spPr>
              <a:xfrm rot="21190661">
                <a:off x="3668455" y="2945249"/>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53" name="椭圆 12">
                <a:extLst>
                  <a:ext uri="{FF2B5EF4-FFF2-40B4-BE49-F238E27FC236}">
                    <a16:creationId xmlns:a16="http://schemas.microsoft.com/office/drawing/2014/main" id="{2F55AE95-FC81-5E4F-AF6B-2F15FEB4C861}"/>
                  </a:ext>
                </a:extLst>
              </p:cNvPr>
              <p:cNvSpPr/>
              <p:nvPr/>
            </p:nvSpPr>
            <p:spPr>
              <a:xfrm rot="20750719">
                <a:off x="1566000" y="2884884"/>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54" name="组合 53">
              <a:extLst>
                <a:ext uri="{FF2B5EF4-FFF2-40B4-BE49-F238E27FC236}">
                  <a16:creationId xmlns:a16="http://schemas.microsoft.com/office/drawing/2014/main" id="{031D9460-0643-4244-A9F1-26FAE904895E}"/>
                </a:ext>
              </a:extLst>
            </p:cNvPr>
            <p:cNvGrpSpPr>
              <a:grpSpLocks noChangeAspect="1"/>
            </p:cNvGrpSpPr>
            <p:nvPr/>
          </p:nvGrpSpPr>
          <p:grpSpPr>
            <a:xfrm rot="5400000">
              <a:off x="2178904" y="3372791"/>
              <a:ext cx="1080000" cy="212289"/>
              <a:chOff x="1566000" y="2884884"/>
              <a:chExt cx="2462453" cy="484029"/>
            </a:xfrm>
          </p:grpSpPr>
          <p:sp>
            <p:nvSpPr>
              <p:cNvPr id="55" name="椭圆 11">
                <a:extLst>
                  <a:ext uri="{FF2B5EF4-FFF2-40B4-BE49-F238E27FC236}">
                    <a16:creationId xmlns:a16="http://schemas.microsoft.com/office/drawing/2014/main" id="{FBF1C184-8CCA-4948-82AD-F0E202760939}"/>
                  </a:ext>
                </a:extLst>
              </p:cNvPr>
              <p:cNvSpPr>
                <a:spLocks noChangeAspect="1"/>
              </p:cNvSpPr>
              <p:nvPr/>
            </p:nvSpPr>
            <p:spPr>
              <a:xfrm rot="21190661">
                <a:off x="3668454" y="2945251"/>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56" name="椭圆 12">
                <a:extLst>
                  <a:ext uri="{FF2B5EF4-FFF2-40B4-BE49-F238E27FC236}">
                    <a16:creationId xmlns:a16="http://schemas.microsoft.com/office/drawing/2014/main" id="{3695446A-CE30-E44B-A761-E4498D9B1258}"/>
                  </a:ext>
                </a:extLst>
              </p:cNvPr>
              <p:cNvSpPr/>
              <p:nvPr/>
            </p:nvSpPr>
            <p:spPr>
              <a:xfrm rot="20750719">
                <a:off x="1566000" y="2884884"/>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57" name="组合 56">
              <a:extLst>
                <a:ext uri="{FF2B5EF4-FFF2-40B4-BE49-F238E27FC236}">
                  <a16:creationId xmlns:a16="http://schemas.microsoft.com/office/drawing/2014/main" id="{AACF5E95-E714-A049-8A03-4D1DD226F714}"/>
                </a:ext>
              </a:extLst>
            </p:cNvPr>
            <p:cNvGrpSpPr>
              <a:grpSpLocks noChangeAspect="1"/>
            </p:cNvGrpSpPr>
            <p:nvPr/>
          </p:nvGrpSpPr>
          <p:grpSpPr>
            <a:xfrm flipH="1">
              <a:off x="3527760" y="4725064"/>
              <a:ext cx="1080000" cy="212289"/>
              <a:chOff x="1566000" y="2884884"/>
              <a:chExt cx="2462453" cy="484029"/>
            </a:xfrm>
          </p:grpSpPr>
          <p:sp>
            <p:nvSpPr>
              <p:cNvPr id="58" name="椭圆 11">
                <a:extLst>
                  <a:ext uri="{FF2B5EF4-FFF2-40B4-BE49-F238E27FC236}">
                    <a16:creationId xmlns:a16="http://schemas.microsoft.com/office/drawing/2014/main" id="{FE3EDADC-EFDD-1C41-8E1E-2AD67F89C16F}"/>
                  </a:ext>
                </a:extLst>
              </p:cNvPr>
              <p:cNvSpPr>
                <a:spLocks noChangeAspect="1"/>
              </p:cNvSpPr>
              <p:nvPr/>
            </p:nvSpPr>
            <p:spPr>
              <a:xfrm rot="21190661">
                <a:off x="3668454" y="2945248"/>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59" name="椭圆 12">
                <a:extLst>
                  <a:ext uri="{FF2B5EF4-FFF2-40B4-BE49-F238E27FC236}">
                    <a16:creationId xmlns:a16="http://schemas.microsoft.com/office/drawing/2014/main" id="{526BEE7B-3C1A-A54A-812D-FD3C45A8BF34}"/>
                  </a:ext>
                </a:extLst>
              </p:cNvPr>
              <p:cNvSpPr/>
              <p:nvPr/>
            </p:nvSpPr>
            <p:spPr>
              <a:xfrm rot="20750719">
                <a:off x="1566000" y="2884884"/>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75" name="组合 74">
              <a:extLst>
                <a:ext uri="{FF2B5EF4-FFF2-40B4-BE49-F238E27FC236}">
                  <a16:creationId xmlns:a16="http://schemas.microsoft.com/office/drawing/2014/main" id="{A6B6EEB2-DA5A-8347-81DB-3575748F8AFB}"/>
                </a:ext>
              </a:extLst>
            </p:cNvPr>
            <p:cNvGrpSpPr>
              <a:grpSpLocks noChangeAspect="1"/>
            </p:cNvGrpSpPr>
            <p:nvPr/>
          </p:nvGrpSpPr>
          <p:grpSpPr>
            <a:xfrm rot="6720000">
              <a:off x="2674932" y="3422571"/>
              <a:ext cx="1080000" cy="212289"/>
              <a:chOff x="1566000" y="2884884"/>
              <a:chExt cx="2462453" cy="484029"/>
            </a:xfrm>
          </p:grpSpPr>
          <p:sp>
            <p:nvSpPr>
              <p:cNvPr id="76" name="椭圆 11">
                <a:extLst>
                  <a:ext uri="{FF2B5EF4-FFF2-40B4-BE49-F238E27FC236}">
                    <a16:creationId xmlns:a16="http://schemas.microsoft.com/office/drawing/2014/main" id="{505759C9-8B87-054A-8E60-CA87E995541D}"/>
                  </a:ext>
                </a:extLst>
              </p:cNvPr>
              <p:cNvSpPr>
                <a:spLocks noChangeAspect="1"/>
              </p:cNvSpPr>
              <p:nvPr/>
            </p:nvSpPr>
            <p:spPr>
              <a:xfrm rot="21190661">
                <a:off x="3668454" y="2945250"/>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77" name="椭圆 12">
                <a:extLst>
                  <a:ext uri="{FF2B5EF4-FFF2-40B4-BE49-F238E27FC236}">
                    <a16:creationId xmlns:a16="http://schemas.microsoft.com/office/drawing/2014/main" id="{883B4701-CC0A-0743-8F1C-8129B2235936}"/>
                  </a:ext>
                </a:extLst>
              </p:cNvPr>
              <p:cNvSpPr/>
              <p:nvPr/>
            </p:nvSpPr>
            <p:spPr>
              <a:xfrm rot="20750719">
                <a:off x="1566000" y="2884884"/>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78" name="组合 77">
              <a:extLst>
                <a:ext uri="{FF2B5EF4-FFF2-40B4-BE49-F238E27FC236}">
                  <a16:creationId xmlns:a16="http://schemas.microsoft.com/office/drawing/2014/main" id="{A712BF1C-B244-C845-A082-485119635213}"/>
                </a:ext>
              </a:extLst>
            </p:cNvPr>
            <p:cNvGrpSpPr>
              <a:grpSpLocks noChangeAspect="1"/>
            </p:cNvGrpSpPr>
            <p:nvPr/>
          </p:nvGrpSpPr>
          <p:grpSpPr>
            <a:xfrm rot="4020000">
              <a:off x="1637524" y="3523824"/>
              <a:ext cx="1080000" cy="212289"/>
              <a:chOff x="1566000" y="2884883"/>
              <a:chExt cx="2462453" cy="484029"/>
            </a:xfrm>
          </p:grpSpPr>
          <p:sp>
            <p:nvSpPr>
              <p:cNvPr id="79" name="椭圆 11">
                <a:extLst>
                  <a:ext uri="{FF2B5EF4-FFF2-40B4-BE49-F238E27FC236}">
                    <a16:creationId xmlns:a16="http://schemas.microsoft.com/office/drawing/2014/main" id="{114A0E2B-AC5D-3947-B996-387EF6E918D9}"/>
                  </a:ext>
                </a:extLst>
              </p:cNvPr>
              <p:cNvSpPr>
                <a:spLocks noChangeAspect="1"/>
              </p:cNvSpPr>
              <p:nvPr/>
            </p:nvSpPr>
            <p:spPr>
              <a:xfrm rot="21190661">
                <a:off x="3668454" y="2945249"/>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80" name="椭圆 12">
                <a:extLst>
                  <a:ext uri="{FF2B5EF4-FFF2-40B4-BE49-F238E27FC236}">
                    <a16:creationId xmlns:a16="http://schemas.microsoft.com/office/drawing/2014/main" id="{16F7CF27-0C4B-C84C-9AC6-DDA9E8801A8A}"/>
                  </a:ext>
                </a:extLst>
              </p:cNvPr>
              <p:cNvSpPr/>
              <p:nvPr/>
            </p:nvSpPr>
            <p:spPr>
              <a:xfrm rot="20750719">
                <a:off x="1566000" y="2884883"/>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nvGrpSpPr>
            <p:cNvPr id="81" name="组合 80">
              <a:extLst>
                <a:ext uri="{FF2B5EF4-FFF2-40B4-BE49-F238E27FC236}">
                  <a16:creationId xmlns:a16="http://schemas.microsoft.com/office/drawing/2014/main" id="{6E16D9AD-704A-5242-A703-88030AD07100}"/>
                </a:ext>
              </a:extLst>
            </p:cNvPr>
            <p:cNvGrpSpPr>
              <a:grpSpLocks noChangeAspect="1"/>
            </p:cNvGrpSpPr>
            <p:nvPr/>
          </p:nvGrpSpPr>
          <p:grpSpPr>
            <a:xfrm rot="-9420000">
              <a:off x="3403944" y="5148245"/>
              <a:ext cx="1080001" cy="212289"/>
              <a:chOff x="1565999" y="2884883"/>
              <a:chExt cx="2462455" cy="484029"/>
            </a:xfrm>
          </p:grpSpPr>
          <p:sp>
            <p:nvSpPr>
              <p:cNvPr id="82" name="椭圆 11">
                <a:extLst>
                  <a:ext uri="{FF2B5EF4-FFF2-40B4-BE49-F238E27FC236}">
                    <a16:creationId xmlns:a16="http://schemas.microsoft.com/office/drawing/2014/main" id="{8ED40789-37C3-5C49-A2C0-AA73DB26E085}"/>
                  </a:ext>
                </a:extLst>
              </p:cNvPr>
              <p:cNvSpPr>
                <a:spLocks noChangeAspect="1"/>
              </p:cNvSpPr>
              <p:nvPr/>
            </p:nvSpPr>
            <p:spPr>
              <a:xfrm rot="21190661">
                <a:off x="3668455" y="2945249"/>
                <a:ext cx="359999" cy="225966"/>
              </a:xfrm>
              <a:custGeom>
                <a:avLst/>
                <a:gdLst>
                  <a:gd name="connsiteX0" fmla="*/ 0 w 1296144"/>
                  <a:gd name="connsiteY0" fmla="*/ 252028 h 504056"/>
                  <a:gd name="connsiteX1" fmla="*/ 648072 w 1296144"/>
                  <a:gd name="connsiteY1" fmla="*/ 0 h 504056"/>
                  <a:gd name="connsiteX2" fmla="*/ 1296144 w 1296144"/>
                  <a:gd name="connsiteY2" fmla="*/ 252028 h 504056"/>
                  <a:gd name="connsiteX3" fmla="*/ 648072 w 1296144"/>
                  <a:gd name="connsiteY3" fmla="*/ 504056 h 504056"/>
                  <a:gd name="connsiteX4" fmla="*/ 0 w 1296144"/>
                  <a:gd name="connsiteY4" fmla="*/ 252028 h 504056"/>
                  <a:gd name="connsiteX0" fmla="*/ 0 w 803086"/>
                  <a:gd name="connsiteY0" fmla="*/ 261007 h 504085"/>
                  <a:gd name="connsiteX1" fmla="*/ 155014 w 803086"/>
                  <a:gd name="connsiteY1" fmla="*/ 14 h 504085"/>
                  <a:gd name="connsiteX2" fmla="*/ 803086 w 803086"/>
                  <a:gd name="connsiteY2" fmla="*/ 252042 h 504085"/>
                  <a:gd name="connsiteX3" fmla="*/ 155014 w 803086"/>
                  <a:gd name="connsiteY3" fmla="*/ 504070 h 504085"/>
                  <a:gd name="connsiteX4" fmla="*/ 0 w 803086"/>
                  <a:gd name="connsiteY4" fmla="*/ 261007 h 50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6" h="504085">
                    <a:moveTo>
                      <a:pt x="0" y="261007"/>
                    </a:moveTo>
                    <a:cubicBezTo>
                      <a:pt x="0" y="121816"/>
                      <a:pt x="21166" y="1508"/>
                      <a:pt x="155014" y="14"/>
                    </a:cubicBezTo>
                    <a:cubicBezTo>
                      <a:pt x="288862" y="-1480"/>
                      <a:pt x="803086" y="112851"/>
                      <a:pt x="803086" y="252042"/>
                    </a:cubicBezTo>
                    <a:cubicBezTo>
                      <a:pt x="803086" y="391233"/>
                      <a:pt x="288862" y="502576"/>
                      <a:pt x="155014" y="504070"/>
                    </a:cubicBezTo>
                    <a:cubicBezTo>
                      <a:pt x="21166" y="505564"/>
                      <a:pt x="0" y="400198"/>
                      <a:pt x="0" y="261007"/>
                    </a:cubicBezTo>
                    <a:close/>
                  </a:path>
                </a:pathLst>
              </a:custGeom>
              <a:solidFill>
                <a:schemeClr val="accent5">
                  <a:lumMod val="75000"/>
                </a:schemeClr>
              </a:solidFill>
              <a:ln w="3175"/>
            </p:spPr>
            <p:style>
              <a:lnRef idx="2">
                <a:schemeClr val="dk1"/>
              </a:lnRef>
              <a:fillRef idx="1">
                <a:schemeClr val="lt1"/>
              </a:fillRef>
              <a:effectRef idx="0">
                <a:schemeClr val="dk1"/>
              </a:effectRef>
              <a:fontRef idx="minor">
                <a:schemeClr val="dk1"/>
              </a:fontRef>
            </p:style>
            <p:txBody>
              <a:bodyPr wrap="none" rtlCol="0" anchor="ctr">
                <a:spAutoFit/>
              </a:bodyPr>
              <a:lstStyle/>
              <a:p>
                <a:pPr algn="ctr"/>
                <a:endParaRPr kumimoji="1" lang="zh-CN" altLang="en-US" sz="2800" dirty="0"/>
              </a:p>
            </p:txBody>
          </p:sp>
          <p:sp>
            <p:nvSpPr>
              <p:cNvPr id="83" name="椭圆 12">
                <a:extLst>
                  <a:ext uri="{FF2B5EF4-FFF2-40B4-BE49-F238E27FC236}">
                    <a16:creationId xmlns:a16="http://schemas.microsoft.com/office/drawing/2014/main" id="{E0DC390C-DDD1-E049-97D0-9C12AAA82E98}"/>
                  </a:ext>
                </a:extLst>
              </p:cNvPr>
              <p:cNvSpPr/>
              <p:nvPr/>
            </p:nvSpPr>
            <p:spPr>
              <a:xfrm rot="20750719">
                <a:off x="1565999" y="2884883"/>
                <a:ext cx="2084248" cy="484029"/>
              </a:xfrm>
              <a:custGeom>
                <a:avLst/>
                <a:gdLst>
                  <a:gd name="connsiteX0" fmla="*/ 0 w 3312368"/>
                  <a:gd name="connsiteY0" fmla="*/ 108012 h 216024"/>
                  <a:gd name="connsiteX1" fmla="*/ 1656184 w 3312368"/>
                  <a:gd name="connsiteY1" fmla="*/ 0 h 216024"/>
                  <a:gd name="connsiteX2" fmla="*/ 3312368 w 3312368"/>
                  <a:gd name="connsiteY2" fmla="*/ 108012 h 216024"/>
                  <a:gd name="connsiteX3" fmla="*/ 1656184 w 3312368"/>
                  <a:gd name="connsiteY3" fmla="*/ 216024 h 216024"/>
                  <a:gd name="connsiteX4" fmla="*/ 0 w 3312368"/>
                  <a:gd name="connsiteY4" fmla="*/ 108012 h 216024"/>
                  <a:gd name="connsiteX0" fmla="*/ 0 w 1844134"/>
                  <a:gd name="connsiteY0" fmla="*/ 108012 h 216024"/>
                  <a:gd name="connsiteX1" fmla="*/ 1656184 w 1844134"/>
                  <a:gd name="connsiteY1" fmla="*/ 0 h 216024"/>
                  <a:gd name="connsiteX2" fmla="*/ 1806297 w 1844134"/>
                  <a:gd name="connsiteY2" fmla="*/ 108012 h 216024"/>
                  <a:gd name="connsiteX3" fmla="*/ 1656184 w 1844134"/>
                  <a:gd name="connsiteY3" fmla="*/ 216024 h 216024"/>
                  <a:gd name="connsiteX4" fmla="*/ 0 w 1844134"/>
                  <a:gd name="connsiteY4" fmla="*/ 108012 h 216024"/>
                  <a:gd name="connsiteX0" fmla="*/ 6453 w 1850587"/>
                  <a:gd name="connsiteY0" fmla="*/ 108012 h 134637"/>
                  <a:gd name="connsiteX1" fmla="*/ 1662637 w 1850587"/>
                  <a:gd name="connsiteY1" fmla="*/ 0 h 134637"/>
                  <a:gd name="connsiteX2" fmla="*/ 1812750 w 1850587"/>
                  <a:gd name="connsiteY2" fmla="*/ 108012 h 134637"/>
                  <a:gd name="connsiteX3" fmla="*/ 1115790 w 1850587"/>
                  <a:gd name="connsiteY3" fmla="*/ 108448 h 134637"/>
                  <a:gd name="connsiteX4" fmla="*/ 6453 w 1850587"/>
                  <a:gd name="connsiteY4" fmla="*/ 108012 h 134637"/>
                  <a:gd name="connsiteX0" fmla="*/ 6633 w 1850767"/>
                  <a:gd name="connsiteY0" fmla="*/ 108012 h 136748"/>
                  <a:gd name="connsiteX1" fmla="*/ 1662817 w 1850767"/>
                  <a:gd name="connsiteY1" fmla="*/ 0 h 136748"/>
                  <a:gd name="connsiteX2" fmla="*/ 1812930 w 1850767"/>
                  <a:gd name="connsiteY2" fmla="*/ 108012 h 136748"/>
                  <a:gd name="connsiteX3" fmla="*/ 1115970 w 1850767"/>
                  <a:gd name="connsiteY3" fmla="*/ 108448 h 136748"/>
                  <a:gd name="connsiteX4" fmla="*/ 6633 w 1850767"/>
                  <a:gd name="connsiteY4" fmla="*/ 108012 h 136748"/>
                  <a:gd name="connsiteX0" fmla="*/ 1471 w 1807768"/>
                  <a:gd name="connsiteY0" fmla="*/ 72154 h 99282"/>
                  <a:gd name="connsiteX1" fmla="*/ 895655 w 1807768"/>
                  <a:gd name="connsiteY1" fmla="*/ 0 h 99282"/>
                  <a:gd name="connsiteX2" fmla="*/ 1807768 w 1807768"/>
                  <a:gd name="connsiteY2" fmla="*/ 72154 h 99282"/>
                  <a:gd name="connsiteX3" fmla="*/ 1110808 w 1807768"/>
                  <a:gd name="connsiteY3" fmla="*/ 72590 h 99282"/>
                  <a:gd name="connsiteX4" fmla="*/ 1471 w 1807768"/>
                  <a:gd name="connsiteY4" fmla="*/ 72154 h 99282"/>
                  <a:gd name="connsiteX0" fmla="*/ 1782 w 1808079"/>
                  <a:gd name="connsiteY0" fmla="*/ 158816 h 197837"/>
                  <a:gd name="connsiteX1" fmla="*/ 895966 w 1808079"/>
                  <a:gd name="connsiteY1" fmla="*/ 86662 h 197837"/>
                  <a:gd name="connsiteX2" fmla="*/ 1808079 w 1808079"/>
                  <a:gd name="connsiteY2" fmla="*/ 158816 h 197837"/>
                  <a:gd name="connsiteX3" fmla="*/ 1111119 w 1808079"/>
                  <a:gd name="connsiteY3" fmla="*/ 159252 h 197837"/>
                  <a:gd name="connsiteX4" fmla="*/ 1782 w 1808079"/>
                  <a:gd name="connsiteY4" fmla="*/ 158816 h 197837"/>
                  <a:gd name="connsiteX0" fmla="*/ 1754 w 1808051"/>
                  <a:gd name="connsiteY0" fmla="*/ 88179 h 115307"/>
                  <a:gd name="connsiteX1" fmla="*/ 895938 w 1808051"/>
                  <a:gd name="connsiteY1" fmla="*/ 16025 h 115307"/>
                  <a:gd name="connsiteX2" fmla="*/ 1808051 w 1808051"/>
                  <a:gd name="connsiteY2" fmla="*/ 88179 h 115307"/>
                  <a:gd name="connsiteX3" fmla="*/ 1111091 w 1808051"/>
                  <a:gd name="connsiteY3" fmla="*/ 88615 h 115307"/>
                  <a:gd name="connsiteX4" fmla="*/ 1754 w 1808051"/>
                  <a:gd name="connsiteY4" fmla="*/ 88179 h 115307"/>
                  <a:gd name="connsiteX0" fmla="*/ 1619 w 1807916"/>
                  <a:gd name="connsiteY0" fmla="*/ 88179 h 175797"/>
                  <a:gd name="connsiteX1" fmla="*/ 895803 w 1807916"/>
                  <a:gd name="connsiteY1" fmla="*/ 16025 h 175797"/>
                  <a:gd name="connsiteX2" fmla="*/ 1807916 w 1807916"/>
                  <a:gd name="connsiteY2" fmla="*/ 88179 h 175797"/>
                  <a:gd name="connsiteX3" fmla="*/ 1101991 w 1807916"/>
                  <a:gd name="connsiteY3" fmla="*/ 160333 h 175797"/>
                  <a:gd name="connsiteX4" fmla="*/ 1619 w 1807916"/>
                  <a:gd name="connsiteY4" fmla="*/ 88179 h 175797"/>
                  <a:gd name="connsiteX0" fmla="*/ 1619 w 1807916"/>
                  <a:gd name="connsiteY0" fmla="*/ 88179 h 168948"/>
                  <a:gd name="connsiteX1" fmla="*/ 895803 w 1807916"/>
                  <a:gd name="connsiteY1" fmla="*/ 16025 h 168948"/>
                  <a:gd name="connsiteX2" fmla="*/ 1807916 w 1807916"/>
                  <a:gd name="connsiteY2" fmla="*/ 88179 h 168948"/>
                  <a:gd name="connsiteX3" fmla="*/ 1101991 w 1807916"/>
                  <a:gd name="connsiteY3" fmla="*/ 160333 h 168948"/>
                  <a:gd name="connsiteX4" fmla="*/ 1619 w 1807916"/>
                  <a:gd name="connsiteY4" fmla="*/ 88179 h 168948"/>
                  <a:gd name="connsiteX0" fmla="*/ 1558 w 1807855"/>
                  <a:gd name="connsiteY0" fmla="*/ 92777 h 173546"/>
                  <a:gd name="connsiteX1" fmla="*/ 895742 w 1807855"/>
                  <a:gd name="connsiteY1" fmla="*/ 20623 h 173546"/>
                  <a:gd name="connsiteX2" fmla="*/ 1807855 w 1807855"/>
                  <a:gd name="connsiteY2" fmla="*/ 92777 h 173546"/>
                  <a:gd name="connsiteX3" fmla="*/ 1101930 w 1807855"/>
                  <a:gd name="connsiteY3" fmla="*/ 164931 h 173546"/>
                  <a:gd name="connsiteX4" fmla="*/ 1558 w 1807855"/>
                  <a:gd name="connsiteY4" fmla="*/ 92777 h 173546"/>
                  <a:gd name="connsiteX0" fmla="*/ 35 w 1806332"/>
                  <a:gd name="connsiteY0" fmla="*/ 53090 h 133859"/>
                  <a:gd name="connsiteX1" fmla="*/ 1137698 w 1806332"/>
                  <a:gd name="connsiteY1" fmla="*/ 35043 h 133859"/>
                  <a:gd name="connsiteX2" fmla="*/ 1806332 w 1806332"/>
                  <a:gd name="connsiteY2" fmla="*/ 53090 h 133859"/>
                  <a:gd name="connsiteX3" fmla="*/ 1100407 w 1806332"/>
                  <a:gd name="connsiteY3" fmla="*/ 125244 h 133859"/>
                  <a:gd name="connsiteX4" fmla="*/ 35 w 1806332"/>
                  <a:gd name="connsiteY4" fmla="*/ 53090 h 133859"/>
                  <a:gd name="connsiteX0" fmla="*/ 35 w 1806332"/>
                  <a:gd name="connsiteY0" fmla="*/ 31009 h 111778"/>
                  <a:gd name="connsiteX1" fmla="*/ 1137698 w 1806332"/>
                  <a:gd name="connsiteY1" fmla="*/ 12962 h 111778"/>
                  <a:gd name="connsiteX2" fmla="*/ 1806332 w 1806332"/>
                  <a:gd name="connsiteY2" fmla="*/ 31009 h 111778"/>
                  <a:gd name="connsiteX3" fmla="*/ 1100407 w 1806332"/>
                  <a:gd name="connsiteY3" fmla="*/ 103163 h 111778"/>
                  <a:gd name="connsiteX4" fmla="*/ 35 w 1806332"/>
                  <a:gd name="connsiteY4" fmla="*/ 31009 h 111778"/>
                  <a:gd name="connsiteX0" fmla="*/ 12 w 1806309"/>
                  <a:gd name="connsiteY0" fmla="*/ 31009 h 82027"/>
                  <a:gd name="connsiteX1" fmla="*/ 1137675 w 1806309"/>
                  <a:gd name="connsiteY1" fmla="*/ 12962 h 82027"/>
                  <a:gd name="connsiteX2" fmla="*/ 1806309 w 1806309"/>
                  <a:gd name="connsiteY2" fmla="*/ 31009 h 82027"/>
                  <a:gd name="connsiteX3" fmla="*/ 1116616 w 1806309"/>
                  <a:gd name="connsiteY3" fmla="*/ 65289 h 82027"/>
                  <a:gd name="connsiteX4" fmla="*/ 12 w 1806309"/>
                  <a:gd name="connsiteY4" fmla="*/ 31009 h 82027"/>
                  <a:gd name="connsiteX0" fmla="*/ 11 w 1806308"/>
                  <a:gd name="connsiteY0" fmla="*/ 31009 h 98658"/>
                  <a:gd name="connsiteX1" fmla="*/ 1137674 w 1806308"/>
                  <a:gd name="connsiteY1" fmla="*/ 12962 h 98658"/>
                  <a:gd name="connsiteX2" fmla="*/ 1806308 w 1806308"/>
                  <a:gd name="connsiteY2" fmla="*/ 31009 h 98658"/>
                  <a:gd name="connsiteX3" fmla="*/ 1116615 w 1806308"/>
                  <a:gd name="connsiteY3" fmla="*/ 65289 h 98658"/>
                  <a:gd name="connsiteX4" fmla="*/ 11 w 1806308"/>
                  <a:gd name="connsiteY4" fmla="*/ 31009 h 98658"/>
                  <a:gd name="connsiteX0" fmla="*/ 11 w 1806308"/>
                  <a:gd name="connsiteY0" fmla="*/ 31009 h 70586"/>
                  <a:gd name="connsiteX1" fmla="*/ 1137674 w 1806308"/>
                  <a:gd name="connsiteY1" fmla="*/ 12962 h 70586"/>
                  <a:gd name="connsiteX2" fmla="*/ 1806308 w 1806308"/>
                  <a:gd name="connsiteY2" fmla="*/ 31009 h 70586"/>
                  <a:gd name="connsiteX3" fmla="*/ 1116615 w 1806308"/>
                  <a:gd name="connsiteY3" fmla="*/ 65289 h 70586"/>
                  <a:gd name="connsiteX4" fmla="*/ 11 w 1806308"/>
                  <a:gd name="connsiteY4" fmla="*/ 31009 h 70586"/>
                  <a:gd name="connsiteX0" fmla="*/ 11 w 2109305"/>
                  <a:gd name="connsiteY0" fmla="*/ 25328 h 71097"/>
                  <a:gd name="connsiteX1" fmla="*/ 1137674 w 2109305"/>
                  <a:gd name="connsiteY1" fmla="*/ 7281 h 71097"/>
                  <a:gd name="connsiteX2" fmla="*/ 2109305 w 2109305"/>
                  <a:gd name="connsiteY2" fmla="*/ 36150 h 71097"/>
                  <a:gd name="connsiteX3" fmla="*/ 1116615 w 2109305"/>
                  <a:gd name="connsiteY3" fmla="*/ 59608 h 71097"/>
                  <a:gd name="connsiteX4" fmla="*/ 11 w 2109305"/>
                  <a:gd name="connsiteY4" fmla="*/ 25328 h 71097"/>
                  <a:gd name="connsiteX0" fmla="*/ 241 w 2109535"/>
                  <a:gd name="connsiteY0" fmla="*/ 29150 h 317741"/>
                  <a:gd name="connsiteX1" fmla="*/ 1137904 w 2109535"/>
                  <a:gd name="connsiteY1" fmla="*/ 11103 h 317741"/>
                  <a:gd name="connsiteX2" fmla="*/ 2109535 w 2109535"/>
                  <a:gd name="connsiteY2" fmla="*/ 39972 h 317741"/>
                  <a:gd name="connsiteX3" fmla="*/ 1046507 w 2109535"/>
                  <a:gd name="connsiteY3" fmla="*/ 317730 h 317741"/>
                  <a:gd name="connsiteX4" fmla="*/ 241 w 2109535"/>
                  <a:gd name="connsiteY4" fmla="*/ 29150 h 317741"/>
                  <a:gd name="connsiteX0" fmla="*/ 42 w 2109336"/>
                  <a:gd name="connsiteY0" fmla="*/ 573 h 289164"/>
                  <a:gd name="connsiteX1" fmla="*/ 1083599 w 2109336"/>
                  <a:gd name="connsiteY1" fmla="*/ 209773 h 289164"/>
                  <a:gd name="connsiteX2" fmla="*/ 2109336 w 2109336"/>
                  <a:gd name="connsiteY2" fmla="*/ 11395 h 289164"/>
                  <a:gd name="connsiteX3" fmla="*/ 1046308 w 2109336"/>
                  <a:gd name="connsiteY3" fmla="*/ 289153 h 289164"/>
                  <a:gd name="connsiteX4" fmla="*/ 42 w 2109336"/>
                  <a:gd name="connsiteY4" fmla="*/ 573 h 289164"/>
                  <a:gd name="connsiteX0" fmla="*/ 4158 w 2113452"/>
                  <a:gd name="connsiteY0" fmla="*/ 1580 h 290171"/>
                  <a:gd name="connsiteX1" fmla="*/ 741433 w 2113452"/>
                  <a:gd name="connsiteY1" fmla="*/ 167495 h 290171"/>
                  <a:gd name="connsiteX2" fmla="*/ 2113452 w 2113452"/>
                  <a:gd name="connsiteY2" fmla="*/ 12402 h 290171"/>
                  <a:gd name="connsiteX3" fmla="*/ 1050424 w 2113452"/>
                  <a:gd name="connsiteY3" fmla="*/ 290160 h 290171"/>
                  <a:gd name="connsiteX4" fmla="*/ 4158 w 2113452"/>
                  <a:gd name="connsiteY4" fmla="*/ 1580 h 290171"/>
                  <a:gd name="connsiteX0" fmla="*/ 3554 w 2112848"/>
                  <a:gd name="connsiteY0" fmla="*/ 458 h 229536"/>
                  <a:gd name="connsiteX1" fmla="*/ 740829 w 2112848"/>
                  <a:gd name="connsiteY1" fmla="*/ 166373 h 229536"/>
                  <a:gd name="connsiteX2" fmla="*/ 2112848 w 2112848"/>
                  <a:gd name="connsiteY2" fmla="*/ 11280 h 229536"/>
                  <a:gd name="connsiteX3" fmla="*/ 535809 w 2112848"/>
                  <a:gd name="connsiteY3" fmla="*/ 229521 h 229536"/>
                  <a:gd name="connsiteX4" fmla="*/ 3554 w 2112848"/>
                  <a:gd name="connsiteY4" fmla="*/ 458 h 229536"/>
                  <a:gd name="connsiteX0" fmla="*/ 691 w 2109985"/>
                  <a:gd name="connsiteY0" fmla="*/ 114 h 196731"/>
                  <a:gd name="connsiteX1" fmla="*/ 737966 w 2109985"/>
                  <a:gd name="connsiteY1" fmla="*/ 166029 h 196731"/>
                  <a:gd name="connsiteX2" fmla="*/ 2109985 w 2109985"/>
                  <a:gd name="connsiteY2" fmla="*/ 10936 h 196731"/>
                  <a:gd name="connsiteX3" fmla="*/ 635749 w 2109985"/>
                  <a:gd name="connsiteY3" fmla="*/ 196713 h 196731"/>
                  <a:gd name="connsiteX4" fmla="*/ 691 w 2109985"/>
                  <a:gd name="connsiteY4" fmla="*/ 114 h 196731"/>
                  <a:gd name="connsiteX0" fmla="*/ 385 w 2109679"/>
                  <a:gd name="connsiteY0" fmla="*/ 319 h 218577"/>
                  <a:gd name="connsiteX1" fmla="*/ 737660 w 2109679"/>
                  <a:gd name="connsiteY1" fmla="*/ 166234 h 218577"/>
                  <a:gd name="connsiteX2" fmla="*/ 2109679 w 2109679"/>
                  <a:gd name="connsiteY2" fmla="*/ 11141 h 218577"/>
                  <a:gd name="connsiteX3" fmla="*/ 824815 w 2109679"/>
                  <a:gd name="connsiteY3" fmla="*/ 218561 h 218577"/>
                  <a:gd name="connsiteX4" fmla="*/ 385 w 2109679"/>
                  <a:gd name="connsiteY4" fmla="*/ 319 h 218577"/>
                  <a:gd name="connsiteX0" fmla="*/ 312 w 1525255"/>
                  <a:gd name="connsiteY0" fmla="*/ 433 h 317831"/>
                  <a:gd name="connsiteX1" fmla="*/ 737587 w 1525255"/>
                  <a:gd name="connsiteY1" fmla="*/ 166348 h 317831"/>
                  <a:gd name="connsiteX2" fmla="*/ 1525255 w 1525255"/>
                  <a:gd name="connsiteY2" fmla="*/ 298020 h 317831"/>
                  <a:gd name="connsiteX3" fmla="*/ 824742 w 1525255"/>
                  <a:gd name="connsiteY3" fmla="*/ 218675 h 317831"/>
                  <a:gd name="connsiteX4" fmla="*/ 312 w 1525255"/>
                  <a:gd name="connsiteY4" fmla="*/ 433 h 317831"/>
                  <a:gd name="connsiteX0" fmla="*/ 162 w 2084247"/>
                  <a:gd name="connsiteY0" fmla="*/ 213 h 484029"/>
                  <a:gd name="connsiteX1" fmla="*/ 1296579 w 2084247"/>
                  <a:gd name="connsiteY1" fmla="*/ 328575 h 484029"/>
                  <a:gd name="connsiteX2" fmla="*/ 2084247 w 2084247"/>
                  <a:gd name="connsiteY2" fmla="*/ 460247 h 484029"/>
                  <a:gd name="connsiteX3" fmla="*/ 1383734 w 2084247"/>
                  <a:gd name="connsiteY3" fmla="*/ 380902 h 484029"/>
                  <a:gd name="connsiteX4" fmla="*/ 162 w 2084247"/>
                  <a:gd name="connsiteY4" fmla="*/ 213 h 48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247" h="484029">
                    <a:moveTo>
                      <a:pt x="162" y="213"/>
                    </a:moveTo>
                    <a:cubicBezTo>
                      <a:pt x="-14364" y="-8508"/>
                      <a:pt x="949232" y="251903"/>
                      <a:pt x="1296579" y="328575"/>
                    </a:cubicBezTo>
                    <a:cubicBezTo>
                      <a:pt x="1643926" y="405247"/>
                      <a:pt x="2084247" y="400594"/>
                      <a:pt x="2084247" y="460247"/>
                    </a:cubicBezTo>
                    <a:cubicBezTo>
                      <a:pt x="2084247" y="519900"/>
                      <a:pt x="1731081" y="457574"/>
                      <a:pt x="1383734" y="380902"/>
                    </a:cubicBezTo>
                    <a:cubicBezTo>
                      <a:pt x="1036387" y="304230"/>
                      <a:pt x="14688" y="8934"/>
                      <a:pt x="162" y="213"/>
                    </a:cubicBezTo>
                    <a:close/>
                  </a:path>
                </a:pathLst>
              </a:custGeom>
              <a:solidFill>
                <a:schemeClr val="accent5">
                  <a:lumMod val="75000"/>
                </a:schemeClr>
              </a:solidFill>
              <a:ln w="3175">
                <a:solidFill>
                  <a:schemeClr val="tx1"/>
                </a:solidFill>
              </a:ln>
            </p:spPr>
            <p:txBody>
              <a:bodyPr wrap="none" rtlCol="0" anchor="ctr">
                <a:spAutoFit/>
              </a:bodyPr>
              <a:lstStyle/>
              <a:p>
                <a:pPr algn="ctr"/>
                <a:endParaRPr kumimoji="1" lang="zh-CN" altLang="en-US" sz="2800" dirty="0"/>
              </a:p>
            </p:txBody>
          </p:sp>
        </p:grpSp>
      </p:grpSp>
      <p:sp>
        <p:nvSpPr>
          <p:cNvPr id="87" name="形状 86">
            <a:extLst>
              <a:ext uri="{FF2B5EF4-FFF2-40B4-BE49-F238E27FC236}">
                <a16:creationId xmlns:a16="http://schemas.microsoft.com/office/drawing/2014/main" id="{6AF3D42B-F8B1-924E-B18C-F18B32BDC61B}"/>
              </a:ext>
            </a:extLst>
          </p:cNvPr>
          <p:cNvSpPr>
            <a:spLocks noChangeAspect="1"/>
          </p:cNvSpPr>
          <p:nvPr/>
        </p:nvSpPr>
        <p:spPr>
          <a:xfrm rot="11650465" flipH="1">
            <a:off x="2680130" y="3422986"/>
            <a:ext cx="758799" cy="1125000"/>
          </a:xfrm>
          <a:prstGeom prst="swooshArrow">
            <a:avLst>
              <a:gd name="adj1" fmla="val 25000"/>
              <a:gd name="adj2" fmla="val 25000"/>
            </a:avLst>
          </a:prstGeom>
          <a:solidFill>
            <a:srgbClr val="C5E5EF"/>
          </a:solidFill>
          <a:ln w="3175">
            <a:solidFill>
              <a:schemeClr val="tx1"/>
            </a:solidFill>
          </a:ln>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zh-CN" altLang="en-US" dirty="0"/>
          </a:p>
        </p:txBody>
      </p:sp>
      <p:sp>
        <p:nvSpPr>
          <p:cNvPr id="96" name="文本框 95">
            <a:extLst>
              <a:ext uri="{FF2B5EF4-FFF2-40B4-BE49-F238E27FC236}">
                <a16:creationId xmlns:a16="http://schemas.microsoft.com/office/drawing/2014/main" id="{88C94C3C-DABA-6F40-951F-B14CF6549F59}"/>
              </a:ext>
            </a:extLst>
          </p:cNvPr>
          <p:cNvSpPr txBox="1"/>
          <p:nvPr/>
        </p:nvSpPr>
        <p:spPr>
          <a:xfrm>
            <a:off x="811973" y="1234766"/>
            <a:ext cx="543739" cy="1815882"/>
          </a:xfrm>
          <a:prstGeom prst="rect">
            <a:avLst/>
          </a:prstGeom>
          <a:noFill/>
        </p:spPr>
        <p:txBody>
          <a:bodyPr wrap="none" rtlCol="0">
            <a:spAutoFit/>
          </a:bodyPr>
          <a:lstStyle/>
          <a:p>
            <a:r>
              <a:rPr kumimoji="1" lang="zh-CN" altLang="en-US" sz="2800" dirty="0">
                <a:ea typeface="Microsoft YaHei" panose="020B0503020204020204" pitchFamily="34" charset="-122"/>
              </a:rPr>
              <a:t>体</a:t>
            </a:r>
            <a:endParaRPr kumimoji="1" lang="en-US" altLang="zh-CN" sz="2800" dirty="0">
              <a:ea typeface="Microsoft YaHei" panose="020B0503020204020204" pitchFamily="34" charset="-122"/>
            </a:endParaRPr>
          </a:p>
          <a:p>
            <a:r>
              <a:rPr kumimoji="1" lang="zh-CN" altLang="en-US" sz="2800" dirty="0">
                <a:ea typeface="Microsoft YaHei" panose="020B0503020204020204" pitchFamily="34" charset="-122"/>
              </a:rPr>
              <a:t>外</a:t>
            </a:r>
            <a:endParaRPr kumimoji="1" lang="en-US" altLang="zh-CN" sz="2800" dirty="0">
              <a:ea typeface="Microsoft YaHei" panose="020B0503020204020204" pitchFamily="34" charset="-122"/>
            </a:endParaRPr>
          </a:p>
          <a:p>
            <a:r>
              <a:rPr kumimoji="1" lang="zh-CN" altLang="en-US" sz="2800" dirty="0">
                <a:ea typeface="Microsoft YaHei" panose="020B0503020204020204" pitchFamily="34" charset="-122"/>
              </a:rPr>
              <a:t>受</a:t>
            </a:r>
            <a:endParaRPr kumimoji="1" lang="en-US" altLang="zh-CN" sz="2800" dirty="0">
              <a:ea typeface="Microsoft YaHei" panose="020B0503020204020204" pitchFamily="34" charset="-122"/>
            </a:endParaRPr>
          </a:p>
          <a:p>
            <a:r>
              <a:rPr kumimoji="1" lang="zh-CN" altLang="en-US" sz="2800" dirty="0">
                <a:ea typeface="Microsoft YaHei" panose="020B0503020204020204" pitchFamily="34" charset="-122"/>
              </a:rPr>
              <a:t>精</a:t>
            </a:r>
          </a:p>
        </p:txBody>
      </p:sp>
      <p:sp>
        <p:nvSpPr>
          <p:cNvPr id="97" name="文本框 96">
            <a:extLst>
              <a:ext uri="{FF2B5EF4-FFF2-40B4-BE49-F238E27FC236}">
                <a16:creationId xmlns:a16="http://schemas.microsoft.com/office/drawing/2014/main" id="{FFF0B235-B2C4-7F42-BB19-6AE3D8902FF4}"/>
              </a:ext>
            </a:extLst>
          </p:cNvPr>
          <p:cNvSpPr txBox="1"/>
          <p:nvPr/>
        </p:nvSpPr>
        <p:spPr>
          <a:xfrm>
            <a:off x="6322037" y="4252572"/>
            <a:ext cx="543739" cy="2246769"/>
          </a:xfrm>
          <a:prstGeom prst="rect">
            <a:avLst/>
          </a:prstGeom>
          <a:noFill/>
        </p:spPr>
        <p:txBody>
          <a:bodyPr wrap="none" rtlCol="0">
            <a:spAutoFit/>
          </a:bodyPr>
          <a:lstStyle/>
          <a:p>
            <a:r>
              <a:rPr kumimoji="1" lang="zh-CN" altLang="en-US" sz="2800" dirty="0">
                <a:ea typeface="Microsoft YaHei" panose="020B0503020204020204" pitchFamily="34" charset="-122"/>
              </a:rPr>
              <a:t>受</a:t>
            </a:r>
            <a:endParaRPr kumimoji="1" lang="en-US" altLang="zh-CN" sz="2800" dirty="0">
              <a:ea typeface="Microsoft YaHei" panose="020B0503020204020204" pitchFamily="34" charset="-122"/>
            </a:endParaRPr>
          </a:p>
          <a:p>
            <a:r>
              <a:rPr kumimoji="1" lang="zh-CN" altLang="en-US" sz="2800" dirty="0">
                <a:ea typeface="Microsoft YaHei" panose="020B0503020204020204" pitchFamily="34" charset="-122"/>
              </a:rPr>
              <a:t>精</a:t>
            </a:r>
            <a:endParaRPr kumimoji="1" lang="en-US" altLang="zh-CN" sz="2800" dirty="0">
              <a:ea typeface="Microsoft YaHei" panose="020B0503020204020204" pitchFamily="34" charset="-122"/>
            </a:endParaRPr>
          </a:p>
          <a:p>
            <a:r>
              <a:rPr kumimoji="1" lang="zh-CN" altLang="en-US" sz="2800" dirty="0">
                <a:ea typeface="Microsoft YaHei" panose="020B0503020204020204" pitchFamily="34" charset="-122"/>
              </a:rPr>
              <a:t>卵</a:t>
            </a:r>
            <a:endParaRPr kumimoji="1" lang="en-US" altLang="zh-CN" sz="2800" dirty="0">
              <a:ea typeface="Microsoft YaHei" panose="020B0503020204020204" pitchFamily="34" charset="-122"/>
            </a:endParaRPr>
          </a:p>
          <a:p>
            <a:r>
              <a:rPr kumimoji="1" lang="zh-CN" altLang="en-US" sz="2800" dirty="0">
                <a:ea typeface="Microsoft YaHei" panose="020B0503020204020204" pitchFamily="34" charset="-122"/>
              </a:rPr>
              <a:t>培</a:t>
            </a:r>
            <a:endParaRPr kumimoji="1" lang="en-US" altLang="zh-CN" sz="2800" dirty="0">
              <a:ea typeface="Microsoft YaHei" panose="020B0503020204020204" pitchFamily="34" charset="-122"/>
            </a:endParaRPr>
          </a:p>
          <a:p>
            <a:r>
              <a:rPr kumimoji="1" lang="zh-CN" altLang="en-US" sz="2800" dirty="0">
                <a:ea typeface="Microsoft YaHei" panose="020B0503020204020204" pitchFamily="34" charset="-122"/>
              </a:rPr>
              <a:t>养</a:t>
            </a:r>
          </a:p>
        </p:txBody>
      </p:sp>
    </p:spTree>
    <p:extLst>
      <p:ext uri="{BB962C8B-B14F-4D97-AF65-F5344CB8AC3E}">
        <p14:creationId xmlns:p14="http://schemas.microsoft.com/office/powerpoint/2010/main" val="166280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7" grpId="0" animBg="1"/>
      <p:bldP spid="96" grpId="0"/>
      <p:bldP spid="9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9AE9F0B-C6B2-8B4B-B450-4120EBE12995}"/>
              </a:ext>
            </a:extLst>
          </p:cNvPr>
          <p:cNvSpPr>
            <a:spLocks noGrp="1"/>
          </p:cNvSpPr>
          <p:nvPr>
            <p:ph type="sldNum" sz="quarter" idx="12"/>
          </p:nvPr>
        </p:nvSpPr>
        <p:spPr/>
        <p:txBody>
          <a:bodyPr/>
          <a:lstStyle/>
          <a:p>
            <a:fld id="{B6F15528-21DE-4FAA-801E-634DDDAF4B2B}" type="slidenum">
              <a:rPr lang="en-US" smtClean="0"/>
              <a:pPr/>
              <a:t>42</a:t>
            </a:fld>
            <a:endParaRPr lang="en-US"/>
          </a:p>
        </p:txBody>
      </p:sp>
      <p:sp>
        <p:nvSpPr>
          <p:cNvPr id="4" name="文本占位符 3">
            <a:extLst>
              <a:ext uri="{FF2B5EF4-FFF2-40B4-BE49-F238E27FC236}">
                <a16:creationId xmlns:a16="http://schemas.microsoft.com/office/drawing/2014/main" id="{B88F8626-ACF8-C44F-81EE-29AC6C0E4D2C}"/>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2.3.2.1</a:t>
            </a:r>
            <a:r>
              <a:rPr kumimoji="1" lang="zh-CN" altLang="en-US" dirty="0"/>
              <a:t> 体外受精</a:t>
            </a:r>
          </a:p>
        </p:txBody>
      </p:sp>
      <p:graphicFrame>
        <p:nvGraphicFramePr>
          <p:cNvPr id="6" name="内容占位符 5">
            <a:extLst>
              <a:ext uri="{FF2B5EF4-FFF2-40B4-BE49-F238E27FC236}">
                <a16:creationId xmlns:a16="http://schemas.microsoft.com/office/drawing/2014/main" id="{5084BAF3-475A-7F4F-932A-44DC260D3D62}"/>
              </a:ext>
            </a:extLst>
          </p:cNvPr>
          <p:cNvGraphicFramePr>
            <a:graphicFrameLocks noGrp="1"/>
          </p:cNvGraphicFramePr>
          <p:nvPr>
            <p:ph idx="1"/>
            <p:extLst>
              <p:ext uri="{D42A27DB-BD31-4B8C-83A1-F6EECF244321}">
                <p14:modId xmlns:p14="http://schemas.microsoft.com/office/powerpoint/2010/main" val="1699483182"/>
              </p:ext>
            </p:extLst>
          </p:nvPr>
        </p:nvGraphicFramePr>
        <p:xfrm>
          <a:off x="252413" y="971550"/>
          <a:ext cx="8639174" cy="2407920"/>
        </p:xfrm>
        <a:graphic>
          <a:graphicData uri="http://schemas.openxmlformats.org/drawingml/2006/table">
            <a:tbl>
              <a:tblPr firstRow="1" bandRow="1">
                <a:tableStyleId>{7DF18680-E054-41AD-8BC1-D1AEF772440D}</a:tableStyleId>
              </a:tblPr>
              <a:tblGrid>
                <a:gridCol w="4319587">
                  <a:extLst>
                    <a:ext uri="{9D8B030D-6E8A-4147-A177-3AD203B41FA5}">
                      <a16:colId xmlns:a16="http://schemas.microsoft.com/office/drawing/2014/main" val="407208946"/>
                    </a:ext>
                  </a:extLst>
                </a:gridCol>
                <a:gridCol w="4319587">
                  <a:extLst>
                    <a:ext uri="{9D8B030D-6E8A-4147-A177-3AD203B41FA5}">
                      <a16:colId xmlns:a16="http://schemas.microsoft.com/office/drawing/2014/main" val="1024362381"/>
                    </a:ext>
                  </a:extLst>
                </a:gridCol>
              </a:tblGrid>
              <a:tr h="370840">
                <a:tc gridSpan="2">
                  <a:txBody>
                    <a:bodyPr/>
                    <a:lstStyle/>
                    <a:p>
                      <a:pPr algn="ctr"/>
                      <a:r>
                        <a:rPr lang="zh-CN" altLang="en-US" sz="2800" dirty="0">
                          <a:latin typeface="+mn-lt"/>
                          <a:ea typeface="Microsoft YaHei" panose="020B0503020204020204" pitchFamily="34" charset="-122"/>
                        </a:rPr>
                        <a:t>意义</a:t>
                      </a:r>
                    </a:p>
                  </a:txBody>
                  <a:tcPr/>
                </a:tc>
                <a:tc hMerge="1">
                  <a:txBody>
                    <a:bodyPr/>
                    <a:lstStyle/>
                    <a:p>
                      <a:endParaRPr lang="zh-CN" altLang="en-US" sz="2800" dirty="0">
                        <a:latin typeface="+mn-lt"/>
                        <a:ea typeface="Microsoft YaHei" panose="020B0503020204020204" pitchFamily="34" charset="-122"/>
                      </a:endParaRPr>
                    </a:p>
                  </a:txBody>
                  <a:tcPr/>
                </a:tc>
                <a:extLst>
                  <a:ext uri="{0D108BD9-81ED-4DB2-BD59-A6C34878D82A}">
                    <a16:rowId xmlns:a16="http://schemas.microsoft.com/office/drawing/2014/main" val="3678100063"/>
                  </a:ext>
                </a:extLst>
              </a:tr>
              <a:tr h="370840">
                <a:tc>
                  <a:txBody>
                    <a:bodyPr/>
                    <a:lstStyle/>
                    <a:p>
                      <a:r>
                        <a:rPr lang="zh-CN" altLang="en-US" sz="2800" dirty="0">
                          <a:latin typeface="+mn-lt"/>
                          <a:ea typeface="Microsoft YaHei" panose="020B0503020204020204" pitchFamily="34" charset="-122"/>
                        </a:rPr>
                        <a:t>提高动物繁殖能力的有效措施</a:t>
                      </a:r>
                    </a:p>
                  </a:txBody>
                  <a:tcPr/>
                </a:tc>
                <a:tc>
                  <a:txBody>
                    <a:bodyPr/>
                    <a:lstStyle/>
                    <a:p>
                      <a:r>
                        <a:rPr lang="zh-CN" altLang="en-US" sz="2800" dirty="0">
                          <a:latin typeface="+mn-lt"/>
                          <a:ea typeface="Microsoft YaHei" panose="020B0503020204020204" pitchFamily="34" charset="-122"/>
                        </a:rPr>
                        <a:t>为胚胎移植提供可用胚胎</a:t>
                      </a:r>
                    </a:p>
                  </a:txBody>
                  <a:tcPr/>
                </a:tc>
                <a:extLst>
                  <a:ext uri="{0D108BD9-81ED-4DB2-BD59-A6C34878D82A}">
                    <a16:rowId xmlns:a16="http://schemas.microsoft.com/office/drawing/2014/main" val="893071235"/>
                  </a:ext>
                </a:extLst>
              </a:tr>
              <a:tr h="370840">
                <a:tc>
                  <a:txBody>
                    <a:bodyPr/>
                    <a:lstStyle/>
                    <a:p>
                      <a:r>
                        <a:rPr lang="zh-CN" altLang="en-US" sz="2800" dirty="0">
                          <a:latin typeface="+mn-lt"/>
                          <a:ea typeface="Microsoft YaHei" panose="020B0503020204020204" pitchFamily="34" charset="-122"/>
                        </a:rPr>
                        <a:t>我国人和牛的体外受精技术已达国际先进水平</a:t>
                      </a:r>
                    </a:p>
                  </a:txBody>
                  <a:tcPr/>
                </a:tc>
                <a:tc>
                  <a:txBody>
                    <a:bodyPr/>
                    <a:lstStyle/>
                    <a:p>
                      <a:endParaRPr lang="zh-CN" altLang="en-US" sz="2800" dirty="0">
                        <a:latin typeface="+mn-lt"/>
                        <a:ea typeface="Microsoft YaHei" panose="020B0503020204020204" pitchFamily="34" charset="-122"/>
                      </a:endParaRPr>
                    </a:p>
                  </a:txBody>
                  <a:tcPr/>
                </a:tc>
                <a:extLst>
                  <a:ext uri="{0D108BD9-81ED-4DB2-BD59-A6C34878D82A}">
                    <a16:rowId xmlns:a16="http://schemas.microsoft.com/office/drawing/2014/main" val="3956786764"/>
                  </a:ext>
                </a:extLst>
              </a:tr>
            </a:tbl>
          </a:graphicData>
        </a:graphic>
      </p:graphicFrame>
      <p:pic>
        <p:nvPicPr>
          <p:cNvPr id="8" name="图片 7" descr="男人在吃东西&#10;&#10;描述已自动生成">
            <a:extLst>
              <a:ext uri="{FF2B5EF4-FFF2-40B4-BE49-F238E27FC236}">
                <a16:creationId xmlns:a16="http://schemas.microsoft.com/office/drawing/2014/main" id="{A58BB0E9-F2C2-7F4A-B42D-42775EE97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00" y="3429000"/>
            <a:ext cx="4320000" cy="2683019"/>
          </a:xfrm>
          <a:prstGeom prst="roundRect">
            <a:avLst>
              <a:gd name="adj" fmla="val 5945"/>
            </a:avLst>
          </a:prstGeom>
        </p:spPr>
      </p:pic>
      <p:sp>
        <p:nvSpPr>
          <p:cNvPr id="9" name="文本框 8">
            <a:extLst>
              <a:ext uri="{FF2B5EF4-FFF2-40B4-BE49-F238E27FC236}">
                <a16:creationId xmlns:a16="http://schemas.microsoft.com/office/drawing/2014/main" id="{13081E49-9968-D64E-9E3C-EA727A344B0C}"/>
              </a:ext>
            </a:extLst>
          </p:cNvPr>
          <p:cNvSpPr txBox="1"/>
          <p:nvPr/>
        </p:nvSpPr>
        <p:spPr>
          <a:xfrm>
            <a:off x="4572000" y="3415957"/>
            <a:ext cx="4320000" cy="1957524"/>
          </a:xfrm>
          <a:prstGeom prst="rect">
            <a:avLst/>
          </a:prstGeom>
          <a:noFill/>
        </p:spPr>
        <p:txBody>
          <a:bodyPr wrap="square">
            <a:spAutoFit/>
          </a:bodyPr>
          <a:lstStyle/>
          <a:p>
            <a:pPr>
              <a:lnSpc>
                <a:spcPct val="150000"/>
              </a:lnSpc>
            </a:pPr>
            <a:r>
              <a:rPr kumimoji="1" lang="en-US" altLang="zh-CN" sz="2800" dirty="0">
                <a:ea typeface="KaiTi" panose="02010609060101010101" pitchFamily="49" charset="-122"/>
              </a:rPr>
              <a:t>1988</a:t>
            </a:r>
            <a:r>
              <a:rPr kumimoji="1" lang="zh-CN" altLang="en-US" sz="2800" dirty="0">
                <a:ea typeface="KaiTi" panose="02010609060101010101" pitchFamily="49" charset="-122"/>
              </a:rPr>
              <a:t>年，中国诞生了第一个试管婴儿郑萌珠。</a:t>
            </a:r>
            <a:endParaRPr kumimoji="1" lang="en-US" altLang="zh-CN" sz="2800" dirty="0">
              <a:ea typeface="KaiTi" panose="02010609060101010101" pitchFamily="49" charset="-122"/>
            </a:endParaRPr>
          </a:p>
          <a:p>
            <a:pPr>
              <a:lnSpc>
                <a:spcPct val="150000"/>
              </a:lnSpc>
            </a:pPr>
            <a:r>
              <a:rPr kumimoji="1" lang="en-US" altLang="zh-CN" sz="2800" dirty="0">
                <a:ea typeface="KaiTi" panose="02010609060101010101" pitchFamily="49" charset="-122"/>
              </a:rPr>
              <a:t>2019</a:t>
            </a:r>
            <a:r>
              <a:rPr kumimoji="1" lang="zh-CN" altLang="en-US" sz="2800" dirty="0">
                <a:ea typeface="KaiTi" panose="02010609060101010101" pitchFamily="49" charset="-122"/>
              </a:rPr>
              <a:t>年，郑萌珠产下一子。</a:t>
            </a:r>
            <a:endParaRPr kumimoji="1" lang="en" altLang="zh-CN" sz="2800" dirty="0">
              <a:ea typeface="KaiTi" panose="02010609060101010101" pitchFamily="49" charset="-122"/>
            </a:endParaRPr>
          </a:p>
        </p:txBody>
      </p:sp>
    </p:spTree>
    <p:extLst>
      <p:ext uri="{BB962C8B-B14F-4D97-AF65-F5344CB8AC3E}">
        <p14:creationId xmlns:p14="http://schemas.microsoft.com/office/powerpoint/2010/main" val="36051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97D5CFE0-A0BF-D44A-A5A4-042EC58DEEF7}"/>
              </a:ext>
            </a:extLst>
          </p:cNvPr>
          <p:cNvSpPr>
            <a:spLocks noGrp="1"/>
          </p:cNvSpPr>
          <p:nvPr>
            <p:ph type="sldNum" sz="quarter" idx="12"/>
          </p:nvPr>
        </p:nvSpPr>
        <p:spPr/>
        <p:txBody>
          <a:bodyPr/>
          <a:lstStyle/>
          <a:p>
            <a:fld id="{B6F15528-21DE-4FAA-801E-634DDDAF4B2B}" type="slidenum">
              <a:rPr lang="en-US" smtClean="0"/>
              <a:pPr/>
              <a:t>43</a:t>
            </a:fld>
            <a:endParaRPr lang="en-US"/>
          </a:p>
        </p:txBody>
      </p:sp>
      <p:sp>
        <p:nvSpPr>
          <p:cNvPr id="4" name="文本占位符 3">
            <a:extLst>
              <a:ext uri="{FF2B5EF4-FFF2-40B4-BE49-F238E27FC236}">
                <a16:creationId xmlns:a16="http://schemas.microsoft.com/office/drawing/2014/main" id="{8E4FC985-8FC7-0B49-8EFD-36BA2907E449}"/>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2.3.2.2</a:t>
            </a:r>
            <a:r>
              <a:rPr kumimoji="1" lang="zh-CN" altLang="en-US" dirty="0"/>
              <a:t> 胚胎移植</a:t>
            </a:r>
          </a:p>
        </p:txBody>
      </p:sp>
      <p:sp>
        <p:nvSpPr>
          <p:cNvPr id="7" name="内容占位符 6">
            <a:extLst>
              <a:ext uri="{FF2B5EF4-FFF2-40B4-BE49-F238E27FC236}">
                <a16:creationId xmlns:a16="http://schemas.microsoft.com/office/drawing/2014/main" id="{4B8D72E5-ED7A-3844-BFD0-D57C7BC5CF2A}"/>
              </a:ext>
            </a:extLst>
          </p:cNvPr>
          <p:cNvSpPr>
            <a:spLocks noGrp="1"/>
          </p:cNvSpPr>
          <p:nvPr>
            <p:ph idx="1"/>
          </p:nvPr>
        </p:nvSpPr>
        <p:spPr>
          <a:xfrm>
            <a:off x="252000" y="972000"/>
            <a:ext cx="8640000" cy="3321096"/>
          </a:xfrm>
        </p:spPr>
        <p:txBody>
          <a:bodyPr/>
          <a:lstStyle/>
          <a:p>
            <a:r>
              <a:rPr lang="zh-CN" altLang="en-US" dirty="0"/>
              <a:t>胚胎移植</a:t>
            </a:r>
            <a:r>
              <a:rPr kumimoji="1" lang="zh-CN" altLang="en-US" dirty="0"/>
              <a:t>（</a:t>
            </a:r>
            <a:r>
              <a:rPr kumimoji="1" lang="en-US" altLang="zh-CN" dirty="0"/>
              <a:t>embryo</a:t>
            </a:r>
            <a:r>
              <a:rPr kumimoji="1" lang="zh-CN" altLang="en-US" dirty="0"/>
              <a:t> </a:t>
            </a:r>
            <a:r>
              <a:rPr kumimoji="1" lang="en-US" altLang="zh-CN" dirty="0"/>
              <a:t>transfer</a:t>
            </a:r>
            <a:r>
              <a:rPr kumimoji="1" lang="zh-CN" altLang="en-US" dirty="0"/>
              <a:t>） </a:t>
            </a:r>
            <a:r>
              <a:rPr lang="zh-CN" altLang="en-US" dirty="0"/>
              <a:t>：是指将通过体外受精及其他方式得到的胚胎，移植到同种的、生理状态相同的雌性动物体内，使之继续发育为新个体的技术。</a:t>
            </a:r>
            <a:endParaRPr lang="en-US" altLang="zh-CN" dirty="0"/>
          </a:p>
          <a:p>
            <a:r>
              <a:rPr lang="zh-CN" altLang="en-US" dirty="0"/>
              <a:t>供体（</a:t>
            </a:r>
            <a:r>
              <a:rPr lang="en-US" altLang="zh-CN" dirty="0"/>
              <a:t>donor</a:t>
            </a:r>
            <a:r>
              <a:rPr lang="zh-CN" altLang="en-US" dirty="0"/>
              <a:t>）：提供胚胎的个体；</a:t>
            </a:r>
            <a:endParaRPr lang="en-US" altLang="zh-CN" dirty="0"/>
          </a:p>
          <a:p>
            <a:r>
              <a:rPr lang="zh-CN" altLang="en-US" dirty="0"/>
              <a:t>受体（</a:t>
            </a:r>
            <a:r>
              <a:rPr lang="en-US" altLang="zh-CN" dirty="0"/>
              <a:t>recipient</a:t>
            </a:r>
            <a:r>
              <a:rPr lang="zh-CN" altLang="en-US" dirty="0"/>
              <a:t>）：接受胚胎的个体。</a:t>
            </a:r>
          </a:p>
        </p:txBody>
      </p:sp>
      <p:pic>
        <p:nvPicPr>
          <p:cNvPr id="9" name="图片 8" descr="图形用户界面&#10;&#10;描述已自动生成">
            <a:extLst>
              <a:ext uri="{FF2B5EF4-FFF2-40B4-BE49-F238E27FC236}">
                <a16:creationId xmlns:a16="http://schemas.microsoft.com/office/drawing/2014/main" id="{0B62E960-A9A9-6045-AD12-38AC898F1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00" y="3990958"/>
            <a:ext cx="8640000" cy="2867042"/>
          </a:xfrm>
          <a:prstGeom prst="rect">
            <a:avLst/>
          </a:prstGeom>
        </p:spPr>
      </p:pic>
    </p:spTree>
    <p:extLst>
      <p:ext uri="{BB962C8B-B14F-4D97-AF65-F5344CB8AC3E}">
        <p14:creationId xmlns:p14="http://schemas.microsoft.com/office/powerpoint/2010/main" val="308496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97D5CFE0-A0BF-D44A-A5A4-042EC58DEEF7}"/>
              </a:ext>
            </a:extLst>
          </p:cNvPr>
          <p:cNvSpPr>
            <a:spLocks noGrp="1"/>
          </p:cNvSpPr>
          <p:nvPr>
            <p:ph type="sldNum" sz="quarter" idx="12"/>
          </p:nvPr>
        </p:nvSpPr>
        <p:spPr/>
        <p:txBody>
          <a:bodyPr/>
          <a:lstStyle/>
          <a:p>
            <a:fld id="{B6F15528-21DE-4FAA-801E-634DDDAF4B2B}" type="slidenum">
              <a:rPr lang="en-US" smtClean="0"/>
              <a:pPr/>
              <a:t>44</a:t>
            </a:fld>
            <a:endParaRPr lang="en-US"/>
          </a:p>
        </p:txBody>
      </p:sp>
      <p:sp>
        <p:nvSpPr>
          <p:cNvPr id="4" name="文本占位符 3">
            <a:extLst>
              <a:ext uri="{FF2B5EF4-FFF2-40B4-BE49-F238E27FC236}">
                <a16:creationId xmlns:a16="http://schemas.microsoft.com/office/drawing/2014/main" id="{8E4FC985-8FC7-0B49-8EFD-36BA2907E449}"/>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2.3.2.2</a:t>
            </a:r>
            <a:r>
              <a:rPr kumimoji="1" lang="zh-CN" altLang="en-US" dirty="0"/>
              <a:t> 胚胎移植</a:t>
            </a:r>
          </a:p>
        </p:txBody>
      </p:sp>
      <p:graphicFrame>
        <p:nvGraphicFramePr>
          <p:cNvPr id="6" name="表格 7">
            <a:extLst>
              <a:ext uri="{FF2B5EF4-FFF2-40B4-BE49-F238E27FC236}">
                <a16:creationId xmlns:a16="http://schemas.microsoft.com/office/drawing/2014/main" id="{80BEB113-9655-2F49-9740-8164DEB0E7CD}"/>
              </a:ext>
            </a:extLst>
          </p:cNvPr>
          <p:cNvGraphicFramePr>
            <a:graphicFrameLocks noGrp="1"/>
          </p:cNvGraphicFramePr>
          <p:nvPr>
            <p:ph idx="1"/>
            <p:extLst>
              <p:ext uri="{D42A27DB-BD31-4B8C-83A1-F6EECF244321}">
                <p14:modId xmlns:p14="http://schemas.microsoft.com/office/powerpoint/2010/main" val="3935484225"/>
              </p:ext>
            </p:extLst>
          </p:nvPr>
        </p:nvGraphicFramePr>
        <p:xfrm>
          <a:off x="252413" y="971550"/>
          <a:ext cx="8639174" cy="2407920"/>
        </p:xfrm>
        <a:graphic>
          <a:graphicData uri="http://schemas.openxmlformats.org/drawingml/2006/table">
            <a:tbl>
              <a:tblPr firstRow="1" bandRow="1">
                <a:tableStyleId>{7DF18680-E054-41AD-8BC1-D1AEF772440D}</a:tableStyleId>
              </a:tblPr>
              <a:tblGrid>
                <a:gridCol w="3455491">
                  <a:extLst>
                    <a:ext uri="{9D8B030D-6E8A-4147-A177-3AD203B41FA5}">
                      <a16:colId xmlns:a16="http://schemas.microsoft.com/office/drawing/2014/main" val="3792007111"/>
                    </a:ext>
                  </a:extLst>
                </a:gridCol>
                <a:gridCol w="5183683">
                  <a:extLst>
                    <a:ext uri="{9D8B030D-6E8A-4147-A177-3AD203B41FA5}">
                      <a16:colId xmlns:a16="http://schemas.microsoft.com/office/drawing/2014/main" val="2432166106"/>
                    </a:ext>
                  </a:extLst>
                </a:gridCol>
              </a:tblGrid>
              <a:tr h="370840">
                <a:tc gridSpan="2">
                  <a:txBody>
                    <a:bodyPr/>
                    <a:lstStyle/>
                    <a:p>
                      <a:pPr algn="ctr"/>
                      <a:r>
                        <a:rPr lang="zh-CN" altLang="en-US" sz="2800" dirty="0">
                          <a:latin typeface="+mn-lt"/>
                          <a:ea typeface="Microsoft YaHei" panose="020B0503020204020204" pitchFamily="34" charset="-122"/>
                        </a:rPr>
                        <a:t>自然繁殖 </a:t>
                      </a:r>
                      <a:r>
                        <a:rPr lang="en-US" altLang="zh-CN" sz="2800" dirty="0" err="1">
                          <a:latin typeface="+mn-lt"/>
                          <a:ea typeface="Microsoft YaHei" panose="020B0503020204020204" pitchFamily="34" charset="-122"/>
                        </a:rPr>
                        <a:t>v.s</a:t>
                      </a:r>
                      <a:r>
                        <a:rPr lang="en-US" altLang="zh-CN" sz="2800" dirty="0">
                          <a:latin typeface="+mn-lt"/>
                          <a:ea typeface="Microsoft YaHei" panose="020B0503020204020204" pitchFamily="34" charset="-122"/>
                        </a:rPr>
                        <a:t>.</a:t>
                      </a:r>
                      <a:r>
                        <a:rPr lang="zh-CN" altLang="en-US" sz="2800" dirty="0">
                          <a:latin typeface="+mn-lt"/>
                          <a:ea typeface="Microsoft YaHei" panose="020B0503020204020204" pitchFamily="34" charset="-122"/>
                        </a:rPr>
                        <a:t> 胚胎移植（以奶牛为例）</a:t>
                      </a:r>
                    </a:p>
                  </a:txBody>
                  <a:tcPr anchor="ctr"/>
                </a:tc>
                <a:tc hMerge="1">
                  <a:txBody>
                    <a:bodyPr/>
                    <a:lstStyle/>
                    <a:p>
                      <a:endParaRPr lang="zh-CN" altLang="en-US" sz="2800" dirty="0">
                        <a:latin typeface="+mn-lt"/>
                        <a:ea typeface="Microsoft YaHei" panose="020B0503020204020204" pitchFamily="34" charset="-122"/>
                      </a:endParaRPr>
                    </a:p>
                  </a:txBody>
                  <a:tcPr/>
                </a:tc>
                <a:extLst>
                  <a:ext uri="{0D108BD9-81ED-4DB2-BD59-A6C34878D82A}">
                    <a16:rowId xmlns:a16="http://schemas.microsoft.com/office/drawing/2014/main" val="3519847456"/>
                  </a:ext>
                </a:extLst>
              </a:tr>
              <a:tr h="370840">
                <a:tc>
                  <a:txBody>
                    <a:bodyPr/>
                    <a:lstStyle/>
                    <a:p>
                      <a:r>
                        <a:rPr lang="zh-CN" altLang="en-US" sz="2800" dirty="0">
                          <a:latin typeface="+mn-lt"/>
                          <a:ea typeface="Microsoft YaHei" panose="020B0503020204020204" pitchFamily="34" charset="-122"/>
                        </a:rPr>
                        <a:t>自然繁殖</a:t>
                      </a:r>
                    </a:p>
                  </a:txBody>
                  <a:tcPr/>
                </a:tc>
                <a:tc>
                  <a:txBody>
                    <a:bodyPr/>
                    <a:lstStyle/>
                    <a:p>
                      <a:r>
                        <a:rPr lang="zh-CN" altLang="en-US" sz="2800" dirty="0">
                          <a:latin typeface="+mn-lt"/>
                          <a:ea typeface="Microsoft YaHei" panose="020B0503020204020204" pitchFamily="34" charset="-122"/>
                        </a:rPr>
                        <a:t>胚胎移植</a:t>
                      </a:r>
                    </a:p>
                  </a:txBody>
                  <a:tcPr/>
                </a:tc>
                <a:extLst>
                  <a:ext uri="{0D108BD9-81ED-4DB2-BD59-A6C34878D82A}">
                    <a16:rowId xmlns:a16="http://schemas.microsoft.com/office/drawing/2014/main" val="2650769104"/>
                  </a:ext>
                </a:extLst>
              </a:tr>
              <a:tr h="370840">
                <a:tc>
                  <a:txBody>
                    <a:bodyPr/>
                    <a:lstStyle/>
                    <a:p>
                      <a:r>
                        <a:rPr lang="zh-CN" altLang="en-US" sz="2800" dirty="0">
                          <a:latin typeface="+mn-lt"/>
                          <a:ea typeface="Microsoft YaHei" panose="020B0503020204020204" pitchFamily="34" charset="-122"/>
                        </a:rPr>
                        <a:t>一胎产一头；</a:t>
                      </a:r>
                      <a:endParaRPr lang="en-US" altLang="zh-CN" sz="2800" dirty="0">
                        <a:latin typeface="+mn-lt"/>
                        <a:ea typeface="Microsoft YaHei" panose="020B0503020204020204" pitchFamily="34" charset="-122"/>
                      </a:endParaRPr>
                    </a:p>
                    <a:p>
                      <a:r>
                        <a:rPr lang="zh-CN" altLang="en-US" sz="2800" dirty="0">
                          <a:latin typeface="+mn-lt"/>
                          <a:ea typeface="Microsoft YaHei" panose="020B0503020204020204" pitchFamily="34" charset="-122"/>
                        </a:rPr>
                        <a:t>一生生育四五次。</a:t>
                      </a:r>
                    </a:p>
                  </a:txBody>
                  <a:tcPr/>
                </a:tc>
                <a:tc>
                  <a:txBody>
                    <a:bodyPr/>
                    <a:lstStyle/>
                    <a:p>
                      <a:r>
                        <a:rPr lang="zh-CN" altLang="en-US" sz="2800" dirty="0">
                          <a:latin typeface="+mn-lt"/>
                          <a:ea typeface="Microsoft YaHei" panose="020B0503020204020204" pitchFamily="34" charset="-122"/>
                        </a:rPr>
                        <a:t>每头供体</a:t>
                      </a:r>
                      <a:r>
                        <a:rPr lang="zh-CN" altLang="en-US" sz="2800" dirty="0">
                          <a:solidFill>
                            <a:srgbClr val="C00000"/>
                          </a:solidFill>
                          <a:latin typeface="+mn-lt"/>
                          <a:ea typeface="Microsoft YaHei" panose="020B0503020204020204" pitchFamily="34" charset="-122"/>
                        </a:rPr>
                        <a:t>每次</a:t>
                      </a:r>
                      <a:r>
                        <a:rPr lang="zh-CN" altLang="en-US" sz="2800" dirty="0">
                          <a:latin typeface="+mn-lt"/>
                          <a:ea typeface="Microsoft YaHei" panose="020B0503020204020204" pitchFamily="34" charset="-122"/>
                        </a:rPr>
                        <a:t>超数排卵多枚；</a:t>
                      </a:r>
                      <a:endParaRPr lang="en-US" altLang="zh-CN" sz="2800" dirty="0">
                        <a:latin typeface="+mn-lt"/>
                        <a:ea typeface="Microsoft YaHei" panose="020B0503020204020204" pitchFamily="34" charset="-122"/>
                      </a:endParaRPr>
                    </a:p>
                    <a:p>
                      <a:r>
                        <a:rPr lang="zh-CN" altLang="en-US" sz="2800" dirty="0">
                          <a:latin typeface="+mn-lt"/>
                          <a:ea typeface="Microsoft YaHei" panose="020B0503020204020204" pitchFamily="34" charset="-122"/>
                        </a:rPr>
                        <a:t>每头供体</a:t>
                      </a:r>
                      <a:r>
                        <a:rPr lang="zh-CN" altLang="en-US" sz="2800" dirty="0">
                          <a:solidFill>
                            <a:srgbClr val="C00000"/>
                          </a:solidFill>
                          <a:latin typeface="+mn-lt"/>
                          <a:ea typeface="Microsoft YaHei" panose="020B0503020204020204" pitchFamily="34" charset="-122"/>
                        </a:rPr>
                        <a:t>每年</a:t>
                      </a:r>
                      <a:r>
                        <a:rPr lang="zh-CN" altLang="en-US" sz="2800" dirty="0">
                          <a:latin typeface="+mn-lt"/>
                          <a:ea typeface="Microsoft YaHei" panose="020B0503020204020204" pitchFamily="34" charset="-122"/>
                        </a:rPr>
                        <a:t>超数排卵</a:t>
                      </a:r>
                      <a:r>
                        <a:rPr lang="en-US" altLang="zh-CN" sz="2800" dirty="0">
                          <a:latin typeface="+mn-lt"/>
                          <a:ea typeface="Microsoft YaHei" panose="020B0503020204020204" pitchFamily="34" charset="-122"/>
                        </a:rPr>
                        <a:t>4~5</a:t>
                      </a:r>
                      <a:r>
                        <a:rPr lang="zh-CN" altLang="en-US" sz="2800" dirty="0">
                          <a:latin typeface="+mn-lt"/>
                          <a:ea typeface="Microsoft YaHei" panose="020B0503020204020204" pitchFamily="34" charset="-122"/>
                        </a:rPr>
                        <a:t>次</a:t>
                      </a:r>
                      <a:endParaRPr lang="en-US" altLang="zh-CN" sz="2800" dirty="0">
                        <a:latin typeface="+mn-lt"/>
                        <a:ea typeface="Microsoft YaHei" panose="020B0503020204020204" pitchFamily="34" charset="-122"/>
                      </a:endParaRPr>
                    </a:p>
                    <a:p>
                      <a:endParaRPr lang="zh-CN" altLang="en-US" sz="2800" dirty="0">
                        <a:latin typeface="+mn-lt"/>
                        <a:ea typeface="Microsoft YaHei" panose="020B0503020204020204" pitchFamily="34" charset="-122"/>
                      </a:endParaRPr>
                    </a:p>
                  </a:txBody>
                  <a:tcPr/>
                </a:tc>
                <a:extLst>
                  <a:ext uri="{0D108BD9-81ED-4DB2-BD59-A6C34878D82A}">
                    <a16:rowId xmlns:a16="http://schemas.microsoft.com/office/drawing/2014/main" val="1772352577"/>
                  </a:ext>
                </a:extLst>
              </a:tr>
            </a:tbl>
          </a:graphicData>
        </a:graphic>
      </p:graphicFrame>
    </p:spTree>
    <p:extLst>
      <p:ext uri="{BB962C8B-B14F-4D97-AF65-F5344CB8AC3E}">
        <p14:creationId xmlns:p14="http://schemas.microsoft.com/office/powerpoint/2010/main" val="196237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a:extLst>
              <a:ext uri="{FF2B5EF4-FFF2-40B4-BE49-F238E27FC236}">
                <a16:creationId xmlns:a16="http://schemas.microsoft.com/office/drawing/2014/main" id="{15134917-5D1A-3341-8CF2-B621EFBFAB32}"/>
              </a:ext>
            </a:extLst>
          </p:cNvPr>
          <p:cNvGraphicFramePr>
            <a:graphicFrameLocks noGrp="1"/>
          </p:cNvGraphicFramePr>
          <p:nvPr>
            <p:ph idx="1"/>
            <p:extLst>
              <p:ext uri="{D42A27DB-BD31-4B8C-83A1-F6EECF244321}">
                <p14:modId xmlns:p14="http://schemas.microsoft.com/office/powerpoint/2010/main" val="2585467704"/>
              </p:ext>
            </p:extLst>
          </p:nvPr>
        </p:nvGraphicFramePr>
        <p:xfrm>
          <a:off x="1691680" y="0"/>
          <a:ext cx="302344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灯片编号占位符 2">
            <a:extLst>
              <a:ext uri="{FF2B5EF4-FFF2-40B4-BE49-F238E27FC236}">
                <a16:creationId xmlns:a16="http://schemas.microsoft.com/office/drawing/2014/main" id="{119AEE80-2138-9C40-BF31-26073A454CDB}"/>
              </a:ext>
            </a:extLst>
          </p:cNvPr>
          <p:cNvSpPr>
            <a:spLocks noGrp="1"/>
          </p:cNvSpPr>
          <p:nvPr>
            <p:ph type="sldNum" sz="quarter" idx="12"/>
          </p:nvPr>
        </p:nvSpPr>
        <p:spPr/>
        <p:txBody>
          <a:bodyPr/>
          <a:lstStyle/>
          <a:p>
            <a:fld id="{B6F15528-21DE-4FAA-801E-634DDDAF4B2B}" type="slidenum">
              <a:rPr lang="en-US" smtClean="0"/>
              <a:pPr/>
              <a:t>45</a:t>
            </a:fld>
            <a:endParaRPr lang="en-US"/>
          </a:p>
        </p:txBody>
      </p:sp>
      <p:graphicFrame>
        <p:nvGraphicFramePr>
          <p:cNvPr id="6" name="内容占位符 4">
            <a:extLst>
              <a:ext uri="{FF2B5EF4-FFF2-40B4-BE49-F238E27FC236}">
                <a16:creationId xmlns:a16="http://schemas.microsoft.com/office/drawing/2014/main" id="{FE2B15B0-425E-1346-9C78-15734A4E9A8A}"/>
              </a:ext>
            </a:extLst>
          </p:cNvPr>
          <p:cNvGraphicFramePr>
            <a:graphicFrameLocks/>
          </p:cNvGraphicFramePr>
          <p:nvPr>
            <p:extLst>
              <p:ext uri="{D42A27DB-BD31-4B8C-83A1-F6EECF244321}">
                <p14:modId xmlns:p14="http://schemas.microsoft.com/office/powerpoint/2010/main" val="3166251579"/>
              </p:ext>
            </p:extLst>
          </p:nvPr>
        </p:nvGraphicFramePr>
        <p:xfrm>
          <a:off x="6372200" y="0"/>
          <a:ext cx="1871316" cy="685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88" name="组合 287">
            <a:extLst>
              <a:ext uri="{FF2B5EF4-FFF2-40B4-BE49-F238E27FC236}">
                <a16:creationId xmlns:a16="http://schemas.microsoft.com/office/drawing/2014/main" id="{6973FCE7-1B10-D54E-A355-D56916DE770C}"/>
              </a:ext>
            </a:extLst>
          </p:cNvPr>
          <p:cNvGrpSpPr/>
          <p:nvPr/>
        </p:nvGrpSpPr>
        <p:grpSpPr>
          <a:xfrm>
            <a:off x="251520" y="2384883"/>
            <a:ext cx="1231041" cy="2088231"/>
            <a:chOff x="251520" y="2384883"/>
            <a:chExt cx="1231041" cy="2088231"/>
          </a:xfrm>
        </p:grpSpPr>
        <p:sp>
          <p:nvSpPr>
            <p:cNvPr id="7" name="任意形状 6">
              <a:extLst>
                <a:ext uri="{FF2B5EF4-FFF2-40B4-BE49-F238E27FC236}">
                  <a16:creationId xmlns:a16="http://schemas.microsoft.com/office/drawing/2014/main" id="{DCAA2FF3-7378-204B-84AD-1BE4D439AFD5}"/>
                </a:ext>
              </a:extLst>
            </p:cNvPr>
            <p:cNvSpPr/>
            <p:nvPr/>
          </p:nvSpPr>
          <p:spPr>
            <a:xfrm>
              <a:off x="251520" y="2384883"/>
              <a:ext cx="792980" cy="2088231"/>
            </a:xfrm>
            <a:custGeom>
              <a:avLst/>
              <a:gdLst>
                <a:gd name="connsiteX0" fmla="*/ 0 w 3023444"/>
                <a:gd name="connsiteY0" fmla="*/ 97852 h 978518"/>
                <a:gd name="connsiteX1" fmla="*/ 97852 w 3023444"/>
                <a:gd name="connsiteY1" fmla="*/ 0 h 978518"/>
                <a:gd name="connsiteX2" fmla="*/ 2925592 w 3023444"/>
                <a:gd name="connsiteY2" fmla="*/ 0 h 978518"/>
                <a:gd name="connsiteX3" fmla="*/ 3023444 w 3023444"/>
                <a:gd name="connsiteY3" fmla="*/ 97852 h 978518"/>
                <a:gd name="connsiteX4" fmla="*/ 3023444 w 3023444"/>
                <a:gd name="connsiteY4" fmla="*/ 880666 h 978518"/>
                <a:gd name="connsiteX5" fmla="*/ 2925592 w 3023444"/>
                <a:gd name="connsiteY5" fmla="*/ 978518 h 978518"/>
                <a:gd name="connsiteX6" fmla="*/ 97852 w 3023444"/>
                <a:gd name="connsiteY6" fmla="*/ 978518 h 978518"/>
                <a:gd name="connsiteX7" fmla="*/ 0 w 3023444"/>
                <a:gd name="connsiteY7" fmla="*/ 880666 h 978518"/>
                <a:gd name="connsiteX8" fmla="*/ 0 w 3023444"/>
                <a:gd name="connsiteY8" fmla="*/ 97852 h 97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3444" h="978518">
                  <a:moveTo>
                    <a:pt x="0" y="97852"/>
                  </a:moveTo>
                  <a:cubicBezTo>
                    <a:pt x="0" y="43810"/>
                    <a:pt x="43810" y="0"/>
                    <a:pt x="97852" y="0"/>
                  </a:cubicBezTo>
                  <a:lnTo>
                    <a:pt x="2925592" y="0"/>
                  </a:lnTo>
                  <a:cubicBezTo>
                    <a:pt x="2979634" y="0"/>
                    <a:pt x="3023444" y="43810"/>
                    <a:pt x="3023444" y="97852"/>
                  </a:cubicBezTo>
                  <a:lnTo>
                    <a:pt x="3023444" y="880666"/>
                  </a:lnTo>
                  <a:cubicBezTo>
                    <a:pt x="3023444" y="934708"/>
                    <a:pt x="2979634" y="978518"/>
                    <a:pt x="2925592" y="978518"/>
                  </a:cubicBezTo>
                  <a:lnTo>
                    <a:pt x="97852" y="978518"/>
                  </a:lnTo>
                  <a:cubicBezTo>
                    <a:pt x="43810" y="978518"/>
                    <a:pt x="0" y="934708"/>
                    <a:pt x="0" y="880666"/>
                  </a:cubicBezTo>
                  <a:lnTo>
                    <a:pt x="0" y="97852"/>
                  </a:lnTo>
                  <a:close/>
                </a:path>
              </a:pathLst>
            </a:custGeom>
            <a:solidFill>
              <a:srgbClr val="73B26D"/>
            </a:solid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120100" tIns="120100" rIns="120100" bIns="12010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latin typeface="+mn-lt"/>
                  <a:ea typeface="Microsoft YaHei" panose="020B0503020204020204" pitchFamily="34" charset="-122"/>
                </a:rPr>
                <a:t>优</a:t>
              </a:r>
              <a:endParaRPr lang="en-US" altLang="zh-CN" sz="2400" kern="1200" dirty="0">
                <a:solidFill>
                  <a:schemeClr val="tx1"/>
                </a:solidFill>
                <a:latin typeface="+mn-lt"/>
                <a:ea typeface="Microsoft YaHei" panose="020B0503020204020204" pitchFamily="34" charset="-122"/>
              </a:endParaRPr>
            </a:p>
            <a:p>
              <a:pPr marL="0" lvl="0" indent="0" algn="ctr" defTabSz="1066800">
                <a:lnSpc>
                  <a:spcPct val="90000"/>
                </a:lnSpc>
                <a:spcBef>
                  <a:spcPct val="0"/>
                </a:spcBef>
                <a:spcAft>
                  <a:spcPct val="35000"/>
                </a:spcAft>
                <a:buNone/>
              </a:pPr>
              <a:r>
                <a:rPr lang="zh-CN" altLang="en-US" sz="2400" kern="1200" dirty="0">
                  <a:solidFill>
                    <a:schemeClr val="tx1"/>
                  </a:solidFill>
                  <a:latin typeface="+mn-lt"/>
                  <a:ea typeface="Microsoft YaHei" panose="020B0503020204020204" pitchFamily="34" charset="-122"/>
                </a:rPr>
                <a:t>良</a:t>
              </a:r>
              <a:endParaRPr lang="en-US" altLang="zh-CN" sz="2400" kern="1200" dirty="0">
                <a:solidFill>
                  <a:schemeClr val="tx1"/>
                </a:solidFill>
                <a:latin typeface="+mn-lt"/>
                <a:ea typeface="Microsoft YaHei" panose="020B0503020204020204" pitchFamily="34" charset="-122"/>
              </a:endParaRPr>
            </a:p>
            <a:p>
              <a:pPr marL="0" lvl="0" indent="0" algn="ctr" defTabSz="1066800">
                <a:lnSpc>
                  <a:spcPct val="90000"/>
                </a:lnSpc>
                <a:spcBef>
                  <a:spcPct val="0"/>
                </a:spcBef>
                <a:spcAft>
                  <a:spcPct val="35000"/>
                </a:spcAft>
                <a:buNone/>
              </a:pPr>
              <a:r>
                <a:rPr lang="zh-CN" altLang="en-US" sz="2400" kern="1200" dirty="0">
                  <a:solidFill>
                    <a:schemeClr val="tx1"/>
                  </a:solidFill>
                  <a:latin typeface="+mn-lt"/>
                  <a:ea typeface="Microsoft YaHei" panose="020B0503020204020204" pitchFamily="34" charset="-122"/>
                </a:rPr>
                <a:t>公</a:t>
              </a:r>
              <a:endParaRPr lang="en-US" altLang="zh-CN" sz="2400" kern="1200" dirty="0">
                <a:solidFill>
                  <a:schemeClr val="tx1"/>
                </a:solidFill>
                <a:latin typeface="+mn-lt"/>
                <a:ea typeface="Microsoft YaHei" panose="020B0503020204020204" pitchFamily="34" charset="-122"/>
              </a:endParaRPr>
            </a:p>
            <a:p>
              <a:pPr marL="0" lvl="0" indent="0" algn="ctr" defTabSz="1066800">
                <a:lnSpc>
                  <a:spcPct val="90000"/>
                </a:lnSpc>
                <a:spcBef>
                  <a:spcPct val="0"/>
                </a:spcBef>
                <a:spcAft>
                  <a:spcPct val="35000"/>
                </a:spcAft>
                <a:buNone/>
              </a:pPr>
              <a:r>
                <a:rPr lang="zh-CN" altLang="en-US" sz="2400" kern="1200" dirty="0">
                  <a:solidFill>
                    <a:schemeClr val="tx1"/>
                  </a:solidFill>
                  <a:latin typeface="+mn-lt"/>
                  <a:ea typeface="Microsoft YaHei" panose="020B0503020204020204" pitchFamily="34" charset="-122"/>
                </a:rPr>
                <a:t>牛</a:t>
              </a:r>
            </a:p>
          </p:txBody>
        </p:sp>
        <p:sp>
          <p:nvSpPr>
            <p:cNvPr id="9" name="任意形状 8">
              <a:extLst>
                <a:ext uri="{FF2B5EF4-FFF2-40B4-BE49-F238E27FC236}">
                  <a16:creationId xmlns:a16="http://schemas.microsoft.com/office/drawing/2014/main" id="{245E790E-B045-794B-B76B-0BFDB338C7AA}"/>
                </a:ext>
              </a:extLst>
            </p:cNvPr>
            <p:cNvSpPr/>
            <p:nvPr/>
          </p:nvSpPr>
          <p:spPr>
            <a:xfrm rot="16200000">
              <a:off x="1078922" y="3245527"/>
              <a:ext cx="440334" cy="366945"/>
            </a:xfrm>
            <a:custGeom>
              <a:avLst/>
              <a:gdLst>
                <a:gd name="connsiteX0" fmla="*/ 0 w 366944"/>
                <a:gd name="connsiteY0" fmla="*/ 88067 h 440333"/>
                <a:gd name="connsiteX1" fmla="*/ 183472 w 366944"/>
                <a:gd name="connsiteY1" fmla="*/ 88067 h 440333"/>
                <a:gd name="connsiteX2" fmla="*/ 183472 w 366944"/>
                <a:gd name="connsiteY2" fmla="*/ 0 h 440333"/>
                <a:gd name="connsiteX3" fmla="*/ 366944 w 366944"/>
                <a:gd name="connsiteY3" fmla="*/ 220167 h 440333"/>
                <a:gd name="connsiteX4" fmla="*/ 183472 w 366944"/>
                <a:gd name="connsiteY4" fmla="*/ 440333 h 440333"/>
                <a:gd name="connsiteX5" fmla="*/ 183472 w 366944"/>
                <a:gd name="connsiteY5" fmla="*/ 352266 h 440333"/>
                <a:gd name="connsiteX6" fmla="*/ 0 w 366944"/>
                <a:gd name="connsiteY6" fmla="*/ 352266 h 440333"/>
                <a:gd name="connsiteX7" fmla="*/ 0 w 366944"/>
                <a:gd name="connsiteY7" fmla="*/ 88067 h 44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944" h="440333">
                  <a:moveTo>
                    <a:pt x="293555" y="1"/>
                  </a:moveTo>
                  <a:lnTo>
                    <a:pt x="293555" y="220167"/>
                  </a:lnTo>
                  <a:lnTo>
                    <a:pt x="366944" y="220166"/>
                  </a:lnTo>
                  <a:lnTo>
                    <a:pt x="183472" y="440332"/>
                  </a:lnTo>
                  <a:lnTo>
                    <a:pt x="0" y="220167"/>
                  </a:lnTo>
                  <a:lnTo>
                    <a:pt x="73389" y="220167"/>
                  </a:lnTo>
                  <a:lnTo>
                    <a:pt x="73389" y="1"/>
                  </a:lnTo>
                  <a:lnTo>
                    <a:pt x="293555" y="1"/>
                  </a:lnTo>
                  <a:close/>
                </a:path>
              </a:pathLst>
            </a:custGeom>
          </p:spPr>
          <p:style>
            <a:lnRef idx="0">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spcFirstLastPara="0" vert="horz" wrap="square" lIns="88068" tIns="1" rIns="88067" bIns="110083" numCol="1" spcCol="1270" anchor="ctr" anchorCtr="0">
              <a:noAutofit/>
            </a:bodyPr>
            <a:lstStyle/>
            <a:p>
              <a:pPr marL="0" lvl="0" indent="0" algn="ctr" defTabSz="1066800">
                <a:lnSpc>
                  <a:spcPct val="90000"/>
                </a:lnSpc>
                <a:spcBef>
                  <a:spcPct val="0"/>
                </a:spcBef>
                <a:spcAft>
                  <a:spcPct val="35000"/>
                </a:spcAft>
                <a:buNone/>
              </a:pPr>
              <a:endParaRPr lang="zh-CN" altLang="en-US" sz="2400" kern="1200">
                <a:solidFill>
                  <a:schemeClr val="tx1"/>
                </a:solidFill>
                <a:latin typeface="+mn-lt"/>
                <a:ea typeface="Microsoft YaHei" panose="020B0503020204020204" pitchFamily="34" charset="-122"/>
              </a:endParaRPr>
            </a:p>
          </p:txBody>
        </p:sp>
      </p:grpSp>
      <p:sp>
        <p:nvSpPr>
          <p:cNvPr id="287" name="任意形状 286">
            <a:extLst>
              <a:ext uri="{FF2B5EF4-FFF2-40B4-BE49-F238E27FC236}">
                <a16:creationId xmlns:a16="http://schemas.microsoft.com/office/drawing/2014/main" id="{6F429755-7D23-5248-9489-D5F64C7498AB}"/>
              </a:ext>
            </a:extLst>
          </p:cNvPr>
          <p:cNvSpPr/>
          <p:nvPr/>
        </p:nvSpPr>
        <p:spPr>
          <a:xfrm rot="12567955">
            <a:off x="5870094" y="3873609"/>
            <a:ext cx="440334" cy="366945"/>
          </a:xfrm>
          <a:custGeom>
            <a:avLst/>
            <a:gdLst>
              <a:gd name="connsiteX0" fmla="*/ 0 w 366944"/>
              <a:gd name="connsiteY0" fmla="*/ 88067 h 440333"/>
              <a:gd name="connsiteX1" fmla="*/ 183472 w 366944"/>
              <a:gd name="connsiteY1" fmla="*/ 88067 h 440333"/>
              <a:gd name="connsiteX2" fmla="*/ 183472 w 366944"/>
              <a:gd name="connsiteY2" fmla="*/ 0 h 440333"/>
              <a:gd name="connsiteX3" fmla="*/ 366944 w 366944"/>
              <a:gd name="connsiteY3" fmla="*/ 220167 h 440333"/>
              <a:gd name="connsiteX4" fmla="*/ 183472 w 366944"/>
              <a:gd name="connsiteY4" fmla="*/ 440333 h 440333"/>
              <a:gd name="connsiteX5" fmla="*/ 183472 w 366944"/>
              <a:gd name="connsiteY5" fmla="*/ 352266 h 440333"/>
              <a:gd name="connsiteX6" fmla="*/ 0 w 366944"/>
              <a:gd name="connsiteY6" fmla="*/ 352266 h 440333"/>
              <a:gd name="connsiteX7" fmla="*/ 0 w 366944"/>
              <a:gd name="connsiteY7" fmla="*/ 88067 h 44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944" h="440333">
                <a:moveTo>
                  <a:pt x="293555" y="1"/>
                </a:moveTo>
                <a:lnTo>
                  <a:pt x="293555" y="220167"/>
                </a:lnTo>
                <a:lnTo>
                  <a:pt x="366944" y="220166"/>
                </a:lnTo>
                <a:lnTo>
                  <a:pt x="183472" y="440332"/>
                </a:lnTo>
                <a:lnTo>
                  <a:pt x="0" y="220167"/>
                </a:lnTo>
                <a:lnTo>
                  <a:pt x="73389" y="220167"/>
                </a:lnTo>
                <a:lnTo>
                  <a:pt x="73389" y="1"/>
                </a:lnTo>
                <a:lnTo>
                  <a:pt x="293555" y="1"/>
                </a:lnTo>
                <a:close/>
              </a:path>
            </a:pathLst>
          </a:custGeom>
        </p:spPr>
        <p:style>
          <a:lnRef idx="0">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spcFirstLastPara="0" vert="horz" wrap="square" lIns="88068" tIns="1" rIns="88067" bIns="110083" numCol="1" spcCol="1270" anchor="ctr" anchorCtr="0">
            <a:noAutofit/>
          </a:bodyPr>
          <a:lstStyle/>
          <a:p>
            <a:pPr marL="0" lvl="0" indent="0" algn="ctr" defTabSz="1066800">
              <a:lnSpc>
                <a:spcPct val="90000"/>
              </a:lnSpc>
              <a:spcBef>
                <a:spcPct val="0"/>
              </a:spcBef>
              <a:spcAft>
                <a:spcPct val="35000"/>
              </a:spcAft>
              <a:buNone/>
            </a:pPr>
            <a:endParaRPr lang="zh-CN" altLang="en-US" sz="2400" kern="1200">
              <a:solidFill>
                <a:schemeClr val="tx1"/>
              </a:solidFill>
              <a:latin typeface="+mn-lt"/>
              <a:ea typeface="Microsoft YaHei" panose="020B0503020204020204" pitchFamily="34" charset="-122"/>
            </a:endParaRPr>
          </a:p>
        </p:txBody>
      </p:sp>
      <p:grpSp>
        <p:nvGrpSpPr>
          <p:cNvPr id="624" name="组合 623">
            <a:extLst>
              <a:ext uri="{FF2B5EF4-FFF2-40B4-BE49-F238E27FC236}">
                <a16:creationId xmlns:a16="http://schemas.microsoft.com/office/drawing/2014/main" id="{03C40090-12E1-6A49-B650-CD6C2FCC330A}"/>
              </a:ext>
            </a:extLst>
          </p:cNvPr>
          <p:cNvGrpSpPr/>
          <p:nvPr/>
        </p:nvGrpSpPr>
        <p:grpSpPr>
          <a:xfrm>
            <a:off x="4715124" y="4113135"/>
            <a:ext cx="1381723" cy="1440041"/>
            <a:chOff x="4715124" y="4113135"/>
            <a:chExt cx="1381723" cy="1440041"/>
          </a:xfrm>
        </p:grpSpPr>
        <p:sp>
          <p:nvSpPr>
            <p:cNvPr id="286" name="任意形状 285">
              <a:extLst>
                <a:ext uri="{FF2B5EF4-FFF2-40B4-BE49-F238E27FC236}">
                  <a16:creationId xmlns:a16="http://schemas.microsoft.com/office/drawing/2014/main" id="{83723F92-7FAE-7B4C-8BB5-44A16A5FBC04}"/>
                </a:ext>
              </a:extLst>
            </p:cNvPr>
            <p:cNvSpPr/>
            <p:nvPr/>
          </p:nvSpPr>
          <p:spPr>
            <a:xfrm rot="16200000">
              <a:off x="4678430" y="4689830"/>
              <a:ext cx="440334" cy="366945"/>
            </a:xfrm>
            <a:custGeom>
              <a:avLst/>
              <a:gdLst>
                <a:gd name="connsiteX0" fmla="*/ 0 w 366944"/>
                <a:gd name="connsiteY0" fmla="*/ 88067 h 440333"/>
                <a:gd name="connsiteX1" fmla="*/ 183472 w 366944"/>
                <a:gd name="connsiteY1" fmla="*/ 88067 h 440333"/>
                <a:gd name="connsiteX2" fmla="*/ 183472 w 366944"/>
                <a:gd name="connsiteY2" fmla="*/ 0 h 440333"/>
                <a:gd name="connsiteX3" fmla="*/ 366944 w 366944"/>
                <a:gd name="connsiteY3" fmla="*/ 220167 h 440333"/>
                <a:gd name="connsiteX4" fmla="*/ 183472 w 366944"/>
                <a:gd name="connsiteY4" fmla="*/ 440333 h 440333"/>
                <a:gd name="connsiteX5" fmla="*/ 183472 w 366944"/>
                <a:gd name="connsiteY5" fmla="*/ 352266 h 440333"/>
                <a:gd name="connsiteX6" fmla="*/ 0 w 366944"/>
                <a:gd name="connsiteY6" fmla="*/ 352266 h 440333"/>
                <a:gd name="connsiteX7" fmla="*/ 0 w 366944"/>
                <a:gd name="connsiteY7" fmla="*/ 88067 h 44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944" h="440333">
                  <a:moveTo>
                    <a:pt x="293555" y="1"/>
                  </a:moveTo>
                  <a:lnTo>
                    <a:pt x="293555" y="220167"/>
                  </a:lnTo>
                  <a:lnTo>
                    <a:pt x="366944" y="220166"/>
                  </a:lnTo>
                  <a:lnTo>
                    <a:pt x="183472" y="440332"/>
                  </a:lnTo>
                  <a:lnTo>
                    <a:pt x="0" y="220167"/>
                  </a:lnTo>
                  <a:lnTo>
                    <a:pt x="73389" y="220167"/>
                  </a:lnTo>
                  <a:lnTo>
                    <a:pt x="73389" y="1"/>
                  </a:lnTo>
                  <a:lnTo>
                    <a:pt x="293555" y="1"/>
                  </a:lnTo>
                  <a:close/>
                </a:path>
              </a:pathLst>
            </a:custGeom>
          </p:spPr>
          <p:style>
            <a:lnRef idx="0">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88068" tIns="1" rIns="88067" bIns="110083" numCol="1" spcCol="1270" anchor="ctr" anchorCtr="0">
              <a:noAutofit/>
            </a:bodyPr>
            <a:lstStyle/>
            <a:p>
              <a:pPr marL="0" lvl="0" indent="0" algn="ctr" defTabSz="1066800">
                <a:lnSpc>
                  <a:spcPct val="90000"/>
                </a:lnSpc>
                <a:spcBef>
                  <a:spcPct val="0"/>
                </a:spcBef>
                <a:spcAft>
                  <a:spcPct val="35000"/>
                </a:spcAft>
                <a:buNone/>
              </a:pPr>
              <a:endParaRPr lang="zh-CN" altLang="en-US" sz="2400" kern="1200">
                <a:solidFill>
                  <a:schemeClr val="tx1"/>
                </a:solidFill>
                <a:latin typeface="+mn-lt"/>
                <a:ea typeface="Microsoft YaHei" panose="020B0503020204020204" pitchFamily="34" charset="-122"/>
              </a:endParaRPr>
            </a:p>
          </p:txBody>
        </p:sp>
        <p:grpSp>
          <p:nvGrpSpPr>
            <p:cNvPr id="289" name="组合 288">
              <a:extLst>
                <a:ext uri="{FF2B5EF4-FFF2-40B4-BE49-F238E27FC236}">
                  <a16:creationId xmlns:a16="http://schemas.microsoft.com/office/drawing/2014/main" id="{B7ED4129-C3A1-3C41-853A-507291341A7A}"/>
                </a:ext>
              </a:extLst>
            </p:cNvPr>
            <p:cNvGrpSpPr/>
            <p:nvPr/>
          </p:nvGrpSpPr>
          <p:grpSpPr>
            <a:xfrm>
              <a:off x="4991722" y="4113135"/>
              <a:ext cx="540000" cy="540000"/>
              <a:chOff x="3042000" y="1394784"/>
              <a:chExt cx="3060000" cy="3060000"/>
            </a:xfrm>
          </p:grpSpPr>
          <p:sp>
            <p:nvSpPr>
              <p:cNvPr id="290" name="椭圆 289">
                <a:extLst>
                  <a:ext uri="{FF2B5EF4-FFF2-40B4-BE49-F238E27FC236}">
                    <a16:creationId xmlns:a16="http://schemas.microsoft.com/office/drawing/2014/main" id="{F20338EB-D0E0-E647-AC5D-EC4D4FA48A1D}"/>
                  </a:ext>
                </a:extLst>
              </p:cNvPr>
              <p:cNvSpPr>
                <a:spLocks noChangeAspect="1"/>
              </p:cNvSpPr>
              <p:nvPr/>
            </p:nvSpPr>
            <p:spPr>
              <a:xfrm>
                <a:off x="3042000" y="1394784"/>
                <a:ext cx="3060000" cy="3060000"/>
              </a:xfrm>
              <a:prstGeom prst="ellipse">
                <a:avLst/>
              </a:prstGeom>
              <a:gradFill flip="none" rotWithShape="1">
                <a:gsLst>
                  <a:gs pos="98000">
                    <a:schemeClr val="tx2">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291" name="椭圆 290">
                <a:extLst>
                  <a:ext uri="{FF2B5EF4-FFF2-40B4-BE49-F238E27FC236}">
                    <a16:creationId xmlns:a16="http://schemas.microsoft.com/office/drawing/2014/main" id="{0C405A99-AA45-374B-97D7-8BEE31638BCA}"/>
                  </a:ext>
                </a:extLst>
              </p:cNvPr>
              <p:cNvSpPr>
                <a:spLocks noChangeAspect="1"/>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95000">
                    <a:srgbClr val="F0F0F0"/>
                  </a:gs>
                </a:gsLst>
                <a:path path="shape">
                  <a:fillToRect l="50000" t="50000" r="50000" b="50000"/>
                </a:path>
                <a:tileRect/>
              </a:gra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292" name="椭圆 13">
                <a:extLst>
                  <a:ext uri="{FF2B5EF4-FFF2-40B4-BE49-F238E27FC236}">
                    <a16:creationId xmlns:a16="http://schemas.microsoft.com/office/drawing/2014/main" id="{3165AA14-A82E-CB44-825F-A671493D906F}"/>
                  </a:ext>
                </a:extLst>
              </p:cNvPr>
              <p:cNvSpPr>
                <a:spLocks noChangeAspect="1"/>
              </p:cNvSpPr>
              <p:nvPr/>
            </p:nvSpPr>
            <p:spPr>
              <a:xfrm rot="552711" flipH="1">
                <a:off x="3483764" y="1907118"/>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93" name="椭圆 11">
                <a:extLst>
                  <a:ext uri="{FF2B5EF4-FFF2-40B4-BE49-F238E27FC236}">
                    <a16:creationId xmlns:a16="http://schemas.microsoft.com/office/drawing/2014/main" id="{D4D68A2F-6FDF-484D-8E4D-38DE6169701E}"/>
                  </a:ext>
                </a:extLst>
              </p:cNvPr>
              <p:cNvSpPr>
                <a:spLocks/>
              </p:cNvSpPr>
              <p:nvPr/>
            </p:nvSpPr>
            <p:spPr>
              <a:xfrm rot="464930" flipV="1">
                <a:off x="3658561" y="2121168"/>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294" name="椭圆 13">
                <a:extLst>
                  <a:ext uri="{FF2B5EF4-FFF2-40B4-BE49-F238E27FC236}">
                    <a16:creationId xmlns:a16="http://schemas.microsoft.com/office/drawing/2014/main" id="{3E68CA14-5F86-A042-8E41-E53F5F6E5475}"/>
                  </a:ext>
                </a:extLst>
              </p:cNvPr>
              <p:cNvSpPr>
                <a:spLocks noChangeAspect="1"/>
              </p:cNvSpPr>
              <p:nvPr/>
            </p:nvSpPr>
            <p:spPr>
              <a:xfrm rot="8368839" flipH="1">
                <a:off x="3564892" y="2538813"/>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95" name="椭圆 11">
                <a:extLst>
                  <a:ext uri="{FF2B5EF4-FFF2-40B4-BE49-F238E27FC236}">
                    <a16:creationId xmlns:a16="http://schemas.microsoft.com/office/drawing/2014/main" id="{1DB5995C-DB71-5348-84F3-F0D8FAC9C2B5}"/>
                  </a:ext>
                </a:extLst>
              </p:cNvPr>
              <p:cNvSpPr>
                <a:spLocks/>
              </p:cNvSpPr>
              <p:nvPr/>
            </p:nvSpPr>
            <p:spPr>
              <a:xfrm rot="5659809" flipH="1">
                <a:off x="3802305" y="2736688"/>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296" name="椭圆 13">
                <a:extLst>
                  <a:ext uri="{FF2B5EF4-FFF2-40B4-BE49-F238E27FC236}">
                    <a16:creationId xmlns:a16="http://schemas.microsoft.com/office/drawing/2014/main" id="{BDE59748-8338-1C44-B23C-BD13BEEB1BD4}"/>
                  </a:ext>
                </a:extLst>
              </p:cNvPr>
              <p:cNvSpPr>
                <a:spLocks noChangeAspect="1"/>
              </p:cNvSpPr>
              <p:nvPr/>
            </p:nvSpPr>
            <p:spPr>
              <a:xfrm flipH="1">
                <a:off x="3167875" y="2730966"/>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97" name="椭圆 11">
                <a:extLst>
                  <a:ext uri="{FF2B5EF4-FFF2-40B4-BE49-F238E27FC236}">
                    <a16:creationId xmlns:a16="http://schemas.microsoft.com/office/drawing/2014/main" id="{1B35F7A0-A369-E041-9D36-4E8B104FB230}"/>
                  </a:ext>
                </a:extLst>
              </p:cNvPr>
              <p:cNvSpPr>
                <a:spLocks/>
              </p:cNvSpPr>
              <p:nvPr/>
            </p:nvSpPr>
            <p:spPr>
              <a:xfrm flipV="1">
                <a:off x="3395289" y="2978253"/>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298" name="椭圆 13">
                <a:extLst>
                  <a:ext uri="{FF2B5EF4-FFF2-40B4-BE49-F238E27FC236}">
                    <a16:creationId xmlns:a16="http://schemas.microsoft.com/office/drawing/2014/main" id="{631E6ECB-BD7D-2C49-A189-07DF73F26D39}"/>
                  </a:ext>
                </a:extLst>
              </p:cNvPr>
              <p:cNvSpPr>
                <a:spLocks/>
              </p:cNvSpPr>
              <p:nvPr/>
            </p:nvSpPr>
            <p:spPr>
              <a:xfrm rot="17136562" flipV="1">
                <a:off x="3727768" y="2979629"/>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299" name="椭圆 11">
                <a:extLst>
                  <a:ext uri="{FF2B5EF4-FFF2-40B4-BE49-F238E27FC236}">
                    <a16:creationId xmlns:a16="http://schemas.microsoft.com/office/drawing/2014/main" id="{CFE3914C-5FE7-EB46-A6BE-3001D7FE4448}"/>
                  </a:ext>
                </a:extLst>
              </p:cNvPr>
              <p:cNvSpPr>
                <a:spLocks/>
              </p:cNvSpPr>
              <p:nvPr/>
            </p:nvSpPr>
            <p:spPr>
              <a:xfrm rot="20365005" flipV="1">
                <a:off x="3968231" y="3148885"/>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00" name="椭圆 13">
                <a:extLst>
                  <a:ext uri="{FF2B5EF4-FFF2-40B4-BE49-F238E27FC236}">
                    <a16:creationId xmlns:a16="http://schemas.microsoft.com/office/drawing/2014/main" id="{6A25C59D-9F68-D84D-926C-B96513899D23}"/>
                  </a:ext>
                </a:extLst>
              </p:cNvPr>
              <p:cNvSpPr>
                <a:spLocks noChangeAspect="1"/>
              </p:cNvSpPr>
              <p:nvPr/>
            </p:nvSpPr>
            <p:spPr>
              <a:xfrm rot="6387551" flipH="1">
                <a:off x="3118182" y="2310067"/>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01" name="椭圆 11">
                <a:extLst>
                  <a:ext uri="{FF2B5EF4-FFF2-40B4-BE49-F238E27FC236}">
                    <a16:creationId xmlns:a16="http://schemas.microsoft.com/office/drawing/2014/main" id="{C0D651E6-39E0-034A-AC54-0B4C7B767693}"/>
                  </a:ext>
                </a:extLst>
              </p:cNvPr>
              <p:cNvSpPr>
                <a:spLocks/>
              </p:cNvSpPr>
              <p:nvPr/>
            </p:nvSpPr>
            <p:spPr>
              <a:xfrm rot="6299770" flipV="1">
                <a:off x="3344490" y="2514178"/>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02" name="椭圆 13">
                <a:extLst>
                  <a:ext uri="{FF2B5EF4-FFF2-40B4-BE49-F238E27FC236}">
                    <a16:creationId xmlns:a16="http://schemas.microsoft.com/office/drawing/2014/main" id="{06B6BEE9-9AFA-154F-88E1-DBEFB27FBB0C}"/>
                  </a:ext>
                </a:extLst>
              </p:cNvPr>
              <p:cNvSpPr>
                <a:spLocks noChangeAspect="1"/>
              </p:cNvSpPr>
              <p:nvPr/>
            </p:nvSpPr>
            <p:spPr>
              <a:xfrm rot="10797629" flipH="1">
                <a:off x="3289296" y="3211028"/>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03" name="椭圆 11">
                <a:extLst>
                  <a:ext uri="{FF2B5EF4-FFF2-40B4-BE49-F238E27FC236}">
                    <a16:creationId xmlns:a16="http://schemas.microsoft.com/office/drawing/2014/main" id="{AD0D8042-30BD-7B48-A400-A956FD1D7D04}"/>
                  </a:ext>
                </a:extLst>
              </p:cNvPr>
              <p:cNvSpPr>
                <a:spLocks/>
              </p:cNvSpPr>
              <p:nvPr/>
            </p:nvSpPr>
            <p:spPr>
              <a:xfrm rot="8088599" flipH="1">
                <a:off x="3535453" y="3378715"/>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04" name="椭圆 13">
                <a:extLst>
                  <a:ext uri="{FF2B5EF4-FFF2-40B4-BE49-F238E27FC236}">
                    <a16:creationId xmlns:a16="http://schemas.microsoft.com/office/drawing/2014/main" id="{13239E23-F85C-7A43-8149-3831229E014B}"/>
                  </a:ext>
                </a:extLst>
              </p:cNvPr>
              <p:cNvSpPr>
                <a:spLocks noChangeAspect="1"/>
              </p:cNvSpPr>
              <p:nvPr/>
            </p:nvSpPr>
            <p:spPr>
              <a:xfrm rot="14199581" flipV="1">
                <a:off x="3929040" y="3521132"/>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05" name="椭圆 11">
                <a:extLst>
                  <a:ext uri="{FF2B5EF4-FFF2-40B4-BE49-F238E27FC236}">
                    <a16:creationId xmlns:a16="http://schemas.microsoft.com/office/drawing/2014/main" id="{E99CC1EF-1904-1F45-925C-9A232D9A81C4}"/>
                  </a:ext>
                </a:extLst>
              </p:cNvPr>
              <p:cNvSpPr>
                <a:spLocks/>
              </p:cNvSpPr>
              <p:nvPr/>
            </p:nvSpPr>
            <p:spPr>
              <a:xfrm rot="14111800" flipH="1">
                <a:off x="4172983" y="3758382"/>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06" name="椭圆 13">
                <a:extLst>
                  <a:ext uri="{FF2B5EF4-FFF2-40B4-BE49-F238E27FC236}">
                    <a16:creationId xmlns:a16="http://schemas.microsoft.com/office/drawing/2014/main" id="{16109F97-017D-AA41-880F-67E1D33BFB32}"/>
                  </a:ext>
                </a:extLst>
              </p:cNvPr>
              <p:cNvSpPr>
                <a:spLocks noChangeAspect="1"/>
              </p:cNvSpPr>
              <p:nvPr/>
            </p:nvSpPr>
            <p:spPr>
              <a:xfrm rot="10800000">
                <a:off x="3531539" y="3459359"/>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07" name="椭圆 11">
                <a:extLst>
                  <a:ext uri="{FF2B5EF4-FFF2-40B4-BE49-F238E27FC236}">
                    <a16:creationId xmlns:a16="http://schemas.microsoft.com/office/drawing/2014/main" id="{13A8EBA8-99E5-AE4F-9F3A-EBB8435BFD6A}"/>
                  </a:ext>
                </a:extLst>
              </p:cNvPr>
              <p:cNvSpPr>
                <a:spLocks/>
              </p:cNvSpPr>
              <p:nvPr/>
            </p:nvSpPr>
            <p:spPr>
              <a:xfrm rot="10800000" flipH="1" flipV="1">
                <a:off x="3776907" y="3706445"/>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08" name="椭圆 13">
                <a:extLst>
                  <a:ext uri="{FF2B5EF4-FFF2-40B4-BE49-F238E27FC236}">
                    <a16:creationId xmlns:a16="http://schemas.microsoft.com/office/drawing/2014/main" id="{5E5F581F-6ED4-F742-B1AB-F31FDF9807D4}"/>
                  </a:ext>
                </a:extLst>
              </p:cNvPr>
              <p:cNvSpPr>
                <a:spLocks noChangeAspect="1"/>
              </p:cNvSpPr>
              <p:nvPr/>
            </p:nvSpPr>
            <p:spPr>
              <a:xfrm rot="6086408" flipH="1">
                <a:off x="4336439" y="1405387"/>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09" name="椭圆 11">
                <a:extLst>
                  <a:ext uri="{FF2B5EF4-FFF2-40B4-BE49-F238E27FC236}">
                    <a16:creationId xmlns:a16="http://schemas.microsoft.com/office/drawing/2014/main" id="{43E9E231-8A54-894A-8BA2-C4B4A60F126B}"/>
                  </a:ext>
                </a:extLst>
              </p:cNvPr>
              <p:cNvSpPr>
                <a:spLocks/>
              </p:cNvSpPr>
              <p:nvPr/>
            </p:nvSpPr>
            <p:spPr>
              <a:xfrm rot="5998627" flipV="1">
                <a:off x="4495274" y="1622015"/>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10" name="椭圆 13">
                <a:extLst>
                  <a:ext uri="{FF2B5EF4-FFF2-40B4-BE49-F238E27FC236}">
                    <a16:creationId xmlns:a16="http://schemas.microsoft.com/office/drawing/2014/main" id="{B49DB6EE-D176-DC4E-958E-F1ED6FE68349}"/>
                  </a:ext>
                </a:extLst>
              </p:cNvPr>
              <p:cNvSpPr>
                <a:spLocks noChangeAspect="1"/>
              </p:cNvSpPr>
              <p:nvPr/>
            </p:nvSpPr>
            <p:spPr>
              <a:xfrm rot="8368839" flipH="1">
                <a:off x="4217913" y="1860593"/>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11" name="椭圆 11">
                <a:extLst>
                  <a:ext uri="{FF2B5EF4-FFF2-40B4-BE49-F238E27FC236}">
                    <a16:creationId xmlns:a16="http://schemas.microsoft.com/office/drawing/2014/main" id="{93F961C1-1C89-9948-9105-BAC9FEFC36C3}"/>
                  </a:ext>
                </a:extLst>
              </p:cNvPr>
              <p:cNvSpPr>
                <a:spLocks/>
              </p:cNvSpPr>
              <p:nvPr/>
            </p:nvSpPr>
            <p:spPr>
              <a:xfrm rot="5659809" flipH="1">
                <a:off x="4455326" y="2058468"/>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12" name="椭圆 13">
                <a:extLst>
                  <a:ext uri="{FF2B5EF4-FFF2-40B4-BE49-F238E27FC236}">
                    <a16:creationId xmlns:a16="http://schemas.microsoft.com/office/drawing/2014/main" id="{BBE7485E-50D7-B440-A852-CADA33CF8175}"/>
                  </a:ext>
                </a:extLst>
              </p:cNvPr>
              <p:cNvSpPr>
                <a:spLocks noChangeAspect="1"/>
              </p:cNvSpPr>
              <p:nvPr/>
            </p:nvSpPr>
            <p:spPr>
              <a:xfrm flipH="1">
                <a:off x="3899474" y="2179204"/>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13" name="椭圆 11">
                <a:extLst>
                  <a:ext uri="{FF2B5EF4-FFF2-40B4-BE49-F238E27FC236}">
                    <a16:creationId xmlns:a16="http://schemas.microsoft.com/office/drawing/2014/main" id="{C912BC80-9030-644F-BA26-EC7710A2C2DD}"/>
                  </a:ext>
                </a:extLst>
              </p:cNvPr>
              <p:cNvSpPr>
                <a:spLocks/>
              </p:cNvSpPr>
              <p:nvPr/>
            </p:nvSpPr>
            <p:spPr>
              <a:xfrm flipV="1">
                <a:off x="4126888" y="2426491"/>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14" name="椭圆 13">
                <a:extLst>
                  <a:ext uri="{FF2B5EF4-FFF2-40B4-BE49-F238E27FC236}">
                    <a16:creationId xmlns:a16="http://schemas.microsoft.com/office/drawing/2014/main" id="{5992FE87-092C-9A47-9060-8C75300BDA29}"/>
                  </a:ext>
                </a:extLst>
              </p:cNvPr>
              <p:cNvSpPr>
                <a:spLocks/>
              </p:cNvSpPr>
              <p:nvPr/>
            </p:nvSpPr>
            <p:spPr>
              <a:xfrm rot="17136562" flipV="1">
                <a:off x="4388697" y="2418520"/>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15" name="椭圆 11">
                <a:extLst>
                  <a:ext uri="{FF2B5EF4-FFF2-40B4-BE49-F238E27FC236}">
                    <a16:creationId xmlns:a16="http://schemas.microsoft.com/office/drawing/2014/main" id="{6FE0E72A-4D37-1543-B4C2-43C0DACA8AB4}"/>
                  </a:ext>
                </a:extLst>
              </p:cNvPr>
              <p:cNvSpPr>
                <a:spLocks/>
              </p:cNvSpPr>
              <p:nvPr/>
            </p:nvSpPr>
            <p:spPr>
              <a:xfrm rot="20365005" flipV="1">
                <a:off x="4629160" y="2587776"/>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16" name="椭圆 13">
                <a:extLst>
                  <a:ext uri="{FF2B5EF4-FFF2-40B4-BE49-F238E27FC236}">
                    <a16:creationId xmlns:a16="http://schemas.microsoft.com/office/drawing/2014/main" id="{0F933F42-6918-2847-B7BA-289F49CBF7BC}"/>
                  </a:ext>
                </a:extLst>
              </p:cNvPr>
              <p:cNvSpPr>
                <a:spLocks noChangeAspect="1"/>
              </p:cNvSpPr>
              <p:nvPr/>
            </p:nvSpPr>
            <p:spPr>
              <a:xfrm rot="20520730" flipH="1">
                <a:off x="3674423" y="1985914"/>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17" name="椭圆 11">
                <a:extLst>
                  <a:ext uri="{FF2B5EF4-FFF2-40B4-BE49-F238E27FC236}">
                    <a16:creationId xmlns:a16="http://schemas.microsoft.com/office/drawing/2014/main" id="{30FDB1DA-93CA-3A48-829E-2C155D9C3116}"/>
                  </a:ext>
                </a:extLst>
              </p:cNvPr>
              <p:cNvSpPr>
                <a:spLocks/>
              </p:cNvSpPr>
              <p:nvPr/>
            </p:nvSpPr>
            <p:spPr>
              <a:xfrm rot="20432949" flipV="1">
                <a:off x="3972424" y="2222935"/>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18" name="椭圆 13">
                <a:extLst>
                  <a:ext uri="{FF2B5EF4-FFF2-40B4-BE49-F238E27FC236}">
                    <a16:creationId xmlns:a16="http://schemas.microsoft.com/office/drawing/2014/main" id="{5EBA68B9-A83B-FE4B-8C49-EB6FB62EE0B9}"/>
                  </a:ext>
                </a:extLst>
              </p:cNvPr>
              <p:cNvSpPr>
                <a:spLocks noChangeAspect="1"/>
              </p:cNvSpPr>
              <p:nvPr/>
            </p:nvSpPr>
            <p:spPr>
              <a:xfrm rot="10797629" flipH="1">
                <a:off x="4070385" y="2649544"/>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19" name="椭圆 11">
                <a:extLst>
                  <a:ext uri="{FF2B5EF4-FFF2-40B4-BE49-F238E27FC236}">
                    <a16:creationId xmlns:a16="http://schemas.microsoft.com/office/drawing/2014/main" id="{5C666538-0408-444F-9C63-375B3DABF56B}"/>
                  </a:ext>
                </a:extLst>
              </p:cNvPr>
              <p:cNvSpPr>
                <a:spLocks/>
              </p:cNvSpPr>
              <p:nvPr/>
            </p:nvSpPr>
            <p:spPr>
              <a:xfrm rot="8088599" flipH="1">
                <a:off x="4316542" y="2817231"/>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20" name="椭圆 13">
                <a:extLst>
                  <a:ext uri="{FF2B5EF4-FFF2-40B4-BE49-F238E27FC236}">
                    <a16:creationId xmlns:a16="http://schemas.microsoft.com/office/drawing/2014/main" id="{CB20509C-6810-FA45-A670-38783C410002}"/>
                  </a:ext>
                </a:extLst>
              </p:cNvPr>
              <p:cNvSpPr>
                <a:spLocks noChangeAspect="1"/>
              </p:cNvSpPr>
              <p:nvPr/>
            </p:nvSpPr>
            <p:spPr>
              <a:xfrm rot="14199581" flipV="1">
                <a:off x="4392710" y="3596848"/>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21" name="椭圆 11">
                <a:extLst>
                  <a:ext uri="{FF2B5EF4-FFF2-40B4-BE49-F238E27FC236}">
                    <a16:creationId xmlns:a16="http://schemas.microsoft.com/office/drawing/2014/main" id="{FD9B95A3-A049-8344-ACCC-8A36EDFE4D5F}"/>
                  </a:ext>
                </a:extLst>
              </p:cNvPr>
              <p:cNvSpPr>
                <a:spLocks/>
              </p:cNvSpPr>
              <p:nvPr/>
            </p:nvSpPr>
            <p:spPr>
              <a:xfrm rot="14111800" flipH="1">
                <a:off x="4636653" y="3834098"/>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22" name="椭圆 13">
                <a:extLst>
                  <a:ext uri="{FF2B5EF4-FFF2-40B4-BE49-F238E27FC236}">
                    <a16:creationId xmlns:a16="http://schemas.microsoft.com/office/drawing/2014/main" id="{46A30CC9-9A05-2048-8DB1-6B7F54256499}"/>
                  </a:ext>
                </a:extLst>
              </p:cNvPr>
              <p:cNvSpPr>
                <a:spLocks noChangeAspect="1"/>
              </p:cNvSpPr>
              <p:nvPr/>
            </p:nvSpPr>
            <p:spPr>
              <a:xfrm rot="10800000">
                <a:off x="4153454" y="3027065"/>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23" name="椭圆 11">
                <a:extLst>
                  <a:ext uri="{FF2B5EF4-FFF2-40B4-BE49-F238E27FC236}">
                    <a16:creationId xmlns:a16="http://schemas.microsoft.com/office/drawing/2014/main" id="{76D5D3C5-7DB6-6449-81E5-26C848736623}"/>
                  </a:ext>
                </a:extLst>
              </p:cNvPr>
              <p:cNvSpPr>
                <a:spLocks/>
              </p:cNvSpPr>
              <p:nvPr/>
            </p:nvSpPr>
            <p:spPr>
              <a:xfrm rot="10800000" flipH="1" flipV="1">
                <a:off x="4398822" y="3274151"/>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24" name="椭圆 13">
                <a:extLst>
                  <a:ext uri="{FF2B5EF4-FFF2-40B4-BE49-F238E27FC236}">
                    <a16:creationId xmlns:a16="http://schemas.microsoft.com/office/drawing/2014/main" id="{A7C23949-EB79-D447-97E7-0A67371B73CC}"/>
                  </a:ext>
                </a:extLst>
              </p:cNvPr>
              <p:cNvSpPr>
                <a:spLocks noChangeAspect="1"/>
              </p:cNvSpPr>
              <p:nvPr/>
            </p:nvSpPr>
            <p:spPr>
              <a:xfrm rot="552711" flipH="1">
                <a:off x="5533640" y="2903861"/>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25" name="椭圆 11">
                <a:extLst>
                  <a:ext uri="{FF2B5EF4-FFF2-40B4-BE49-F238E27FC236}">
                    <a16:creationId xmlns:a16="http://schemas.microsoft.com/office/drawing/2014/main" id="{3D579D34-E674-B046-8BCE-66CC7E75FAAC}"/>
                  </a:ext>
                </a:extLst>
              </p:cNvPr>
              <p:cNvSpPr>
                <a:spLocks/>
              </p:cNvSpPr>
              <p:nvPr/>
            </p:nvSpPr>
            <p:spPr>
              <a:xfrm rot="464930" flipV="1">
                <a:off x="5708437" y="3117911"/>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26" name="椭圆 13">
                <a:extLst>
                  <a:ext uri="{FF2B5EF4-FFF2-40B4-BE49-F238E27FC236}">
                    <a16:creationId xmlns:a16="http://schemas.microsoft.com/office/drawing/2014/main" id="{DA227667-2B12-CD4A-869E-5FC3388454E2}"/>
                  </a:ext>
                </a:extLst>
              </p:cNvPr>
              <p:cNvSpPr>
                <a:spLocks noChangeAspect="1"/>
              </p:cNvSpPr>
              <p:nvPr/>
            </p:nvSpPr>
            <p:spPr>
              <a:xfrm rot="8368839" flipH="1">
                <a:off x="5051694" y="1833908"/>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27" name="椭圆 11">
                <a:extLst>
                  <a:ext uri="{FF2B5EF4-FFF2-40B4-BE49-F238E27FC236}">
                    <a16:creationId xmlns:a16="http://schemas.microsoft.com/office/drawing/2014/main" id="{988DCAC1-1DFF-7D4D-9FB4-6A8979BBD107}"/>
                  </a:ext>
                </a:extLst>
              </p:cNvPr>
              <p:cNvSpPr>
                <a:spLocks/>
              </p:cNvSpPr>
              <p:nvPr/>
            </p:nvSpPr>
            <p:spPr>
              <a:xfrm rot="5659809" flipH="1">
                <a:off x="5289107" y="2031783"/>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28" name="椭圆 13">
                <a:extLst>
                  <a:ext uri="{FF2B5EF4-FFF2-40B4-BE49-F238E27FC236}">
                    <a16:creationId xmlns:a16="http://schemas.microsoft.com/office/drawing/2014/main" id="{A8485890-4E69-AA4F-9D0E-DA372B04AFCD}"/>
                  </a:ext>
                </a:extLst>
              </p:cNvPr>
              <p:cNvSpPr>
                <a:spLocks noChangeAspect="1"/>
              </p:cNvSpPr>
              <p:nvPr/>
            </p:nvSpPr>
            <p:spPr>
              <a:xfrm flipH="1">
                <a:off x="4760996" y="2278415"/>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29" name="椭圆 11">
                <a:extLst>
                  <a:ext uri="{FF2B5EF4-FFF2-40B4-BE49-F238E27FC236}">
                    <a16:creationId xmlns:a16="http://schemas.microsoft.com/office/drawing/2014/main" id="{F2A96615-E26C-7B4A-A37C-9EE821092E04}"/>
                  </a:ext>
                </a:extLst>
              </p:cNvPr>
              <p:cNvSpPr>
                <a:spLocks/>
              </p:cNvSpPr>
              <p:nvPr/>
            </p:nvSpPr>
            <p:spPr>
              <a:xfrm flipV="1">
                <a:off x="4988410" y="2525702"/>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30" name="椭圆 13">
                <a:extLst>
                  <a:ext uri="{FF2B5EF4-FFF2-40B4-BE49-F238E27FC236}">
                    <a16:creationId xmlns:a16="http://schemas.microsoft.com/office/drawing/2014/main" id="{84164F42-0BD7-F147-8180-3B58823D00BC}"/>
                  </a:ext>
                </a:extLst>
              </p:cNvPr>
              <p:cNvSpPr>
                <a:spLocks/>
              </p:cNvSpPr>
              <p:nvPr/>
            </p:nvSpPr>
            <p:spPr>
              <a:xfrm rot="1241355" flipV="1">
                <a:off x="5547488" y="2457683"/>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31" name="椭圆 11">
                <a:extLst>
                  <a:ext uri="{FF2B5EF4-FFF2-40B4-BE49-F238E27FC236}">
                    <a16:creationId xmlns:a16="http://schemas.microsoft.com/office/drawing/2014/main" id="{42244A11-E182-5946-9B68-2534156DD355}"/>
                  </a:ext>
                </a:extLst>
              </p:cNvPr>
              <p:cNvSpPr>
                <a:spLocks/>
              </p:cNvSpPr>
              <p:nvPr/>
            </p:nvSpPr>
            <p:spPr>
              <a:xfrm rot="4469798" flipV="1">
                <a:off x="5764477" y="2693647"/>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32" name="椭圆 13">
                <a:extLst>
                  <a:ext uri="{FF2B5EF4-FFF2-40B4-BE49-F238E27FC236}">
                    <a16:creationId xmlns:a16="http://schemas.microsoft.com/office/drawing/2014/main" id="{689D9780-C21C-3447-BA10-1596211FA79B}"/>
                  </a:ext>
                </a:extLst>
              </p:cNvPr>
              <p:cNvSpPr>
                <a:spLocks noChangeAspect="1"/>
              </p:cNvSpPr>
              <p:nvPr/>
            </p:nvSpPr>
            <p:spPr>
              <a:xfrm rot="566962" flipH="1">
                <a:off x="4644942" y="1576367"/>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33" name="椭圆 11">
                <a:extLst>
                  <a:ext uri="{FF2B5EF4-FFF2-40B4-BE49-F238E27FC236}">
                    <a16:creationId xmlns:a16="http://schemas.microsoft.com/office/drawing/2014/main" id="{5A33FE5C-A255-3C49-B628-18ED700FB1CF}"/>
                  </a:ext>
                </a:extLst>
              </p:cNvPr>
              <p:cNvSpPr>
                <a:spLocks/>
              </p:cNvSpPr>
              <p:nvPr/>
            </p:nvSpPr>
            <p:spPr>
              <a:xfrm rot="479181" flipV="1">
                <a:off x="4923604" y="1821937"/>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34" name="椭圆 13">
                <a:extLst>
                  <a:ext uri="{FF2B5EF4-FFF2-40B4-BE49-F238E27FC236}">
                    <a16:creationId xmlns:a16="http://schemas.microsoft.com/office/drawing/2014/main" id="{87A9F522-3ED5-0C40-B835-B4946C5E57DA}"/>
                  </a:ext>
                </a:extLst>
              </p:cNvPr>
              <p:cNvSpPr>
                <a:spLocks noChangeAspect="1"/>
              </p:cNvSpPr>
              <p:nvPr/>
            </p:nvSpPr>
            <p:spPr>
              <a:xfrm rot="10797629" flipH="1">
                <a:off x="5141088" y="2579321"/>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35" name="椭圆 11">
                <a:extLst>
                  <a:ext uri="{FF2B5EF4-FFF2-40B4-BE49-F238E27FC236}">
                    <a16:creationId xmlns:a16="http://schemas.microsoft.com/office/drawing/2014/main" id="{7F2A64DA-A6FF-DD4B-8BC8-4A8875863A8B}"/>
                  </a:ext>
                </a:extLst>
              </p:cNvPr>
              <p:cNvSpPr>
                <a:spLocks/>
              </p:cNvSpPr>
              <p:nvPr/>
            </p:nvSpPr>
            <p:spPr>
              <a:xfrm rot="8088599" flipH="1">
                <a:off x="5387245" y="2747008"/>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36" name="椭圆 13">
                <a:extLst>
                  <a:ext uri="{FF2B5EF4-FFF2-40B4-BE49-F238E27FC236}">
                    <a16:creationId xmlns:a16="http://schemas.microsoft.com/office/drawing/2014/main" id="{5840418C-F027-CB40-99A4-4151F5755A9E}"/>
                  </a:ext>
                </a:extLst>
              </p:cNvPr>
              <p:cNvSpPr>
                <a:spLocks noChangeAspect="1"/>
              </p:cNvSpPr>
              <p:nvPr/>
            </p:nvSpPr>
            <p:spPr>
              <a:xfrm rot="14199581" flipV="1">
                <a:off x="4938896" y="3038519"/>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37" name="椭圆 11">
                <a:extLst>
                  <a:ext uri="{FF2B5EF4-FFF2-40B4-BE49-F238E27FC236}">
                    <a16:creationId xmlns:a16="http://schemas.microsoft.com/office/drawing/2014/main" id="{3BAD012B-B267-E349-A415-7FC7AE09365F}"/>
                  </a:ext>
                </a:extLst>
              </p:cNvPr>
              <p:cNvSpPr>
                <a:spLocks/>
              </p:cNvSpPr>
              <p:nvPr/>
            </p:nvSpPr>
            <p:spPr>
              <a:xfrm rot="14111800" flipH="1">
                <a:off x="5182839" y="3275769"/>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38" name="椭圆 13">
                <a:extLst>
                  <a:ext uri="{FF2B5EF4-FFF2-40B4-BE49-F238E27FC236}">
                    <a16:creationId xmlns:a16="http://schemas.microsoft.com/office/drawing/2014/main" id="{F056B1B5-849F-6A42-9212-71BAEFDACD50}"/>
                  </a:ext>
                </a:extLst>
              </p:cNvPr>
              <p:cNvSpPr>
                <a:spLocks noChangeAspect="1"/>
              </p:cNvSpPr>
              <p:nvPr/>
            </p:nvSpPr>
            <p:spPr>
              <a:xfrm rot="10800000">
                <a:off x="4539326" y="2716126"/>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39" name="椭圆 11">
                <a:extLst>
                  <a:ext uri="{FF2B5EF4-FFF2-40B4-BE49-F238E27FC236}">
                    <a16:creationId xmlns:a16="http://schemas.microsoft.com/office/drawing/2014/main" id="{1A34B899-9556-C946-A496-C5E014963C25}"/>
                  </a:ext>
                </a:extLst>
              </p:cNvPr>
              <p:cNvSpPr>
                <a:spLocks/>
              </p:cNvSpPr>
              <p:nvPr/>
            </p:nvSpPr>
            <p:spPr>
              <a:xfrm rot="10800000" flipH="1" flipV="1">
                <a:off x="4784694" y="2963212"/>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40" name="椭圆 13">
                <a:extLst>
                  <a:ext uri="{FF2B5EF4-FFF2-40B4-BE49-F238E27FC236}">
                    <a16:creationId xmlns:a16="http://schemas.microsoft.com/office/drawing/2014/main" id="{16C0ECEF-C06F-A041-8E98-FA99048562B1}"/>
                  </a:ext>
                </a:extLst>
              </p:cNvPr>
              <p:cNvSpPr>
                <a:spLocks noChangeAspect="1"/>
              </p:cNvSpPr>
              <p:nvPr/>
            </p:nvSpPr>
            <p:spPr>
              <a:xfrm rot="3869791" flipH="1">
                <a:off x="3912931" y="1578167"/>
                <a:ext cx="389590" cy="51271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41" name="椭圆 11">
                <a:extLst>
                  <a:ext uri="{FF2B5EF4-FFF2-40B4-BE49-F238E27FC236}">
                    <a16:creationId xmlns:a16="http://schemas.microsoft.com/office/drawing/2014/main" id="{F8EBC647-22DD-3247-BDE7-75DB350EBCCD}"/>
                  </a:ext>
                </a:extLst>
              </p:cNvPr>
              <p:cNvSpPr>
                <a:spLocks/>
              </p:cNvSpPr>
              <p:nvPr/>
            </p:nvSpPr>
            <p:spPr>
              <a:xfrm rot="3782010" flipV="1">
                <a:off x="4078507" y="1797045"/>
                <a:ext cx="58439" cy="9739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42" name="椭圆 13">
                <a:extLst>
                  <a:ext uri="{FF2B5EF4-FFF2-40B4-BE49-F238E27FC236}">
                    <a16:creationId xmlns:a16="http://schemas.microsoft.com/office/drawing/2014/main" id="{56753268-E54E-C54D-BF7B-99F48790BF25}"/>
                  </a:ext>
                </a:extLst>
              </p:cNvPr>
              <p:cNvSpPr>
                <a:spLocks noChangeAspect="1"/>
              </p:cNvSpPr>
              <p:nvPr/>
            </p:nvSpPr>
            <p:spPr>
              <a:xfrm rot="8368839" flipH="1">
                <a:off x="4650165" y="2032110"/>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43" name="椭圆 11">
                <a:extLst>
                  <a:ext uri="{FF2B5EF4-FFF2-40B4-BE49-F238E27FC236}">
                    <a16:creationId xmlns:a16="http://schemas.microsoft.com/office/drawing/2014/main" id="{C5BACA4C-818B-7746-8938-489D1F7F8728}"/>
                  </a:ext>
                </a:extLst>
              </p:cNvPr>
              <p:cNvSpPr>
                <a:spLocks/>
              </p:cNvSpPr>
              <p:nvPr/>
            </p:nvSpPr>
            <p:spPr>
              <a:xfrm rot="5659809" flipH="1">
                <a:off x="4887578" y="2229985"/>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44" name="椭圆 13">
                <a:extLst>
                  <a:ext uri="{FF2B5EF4-FFF2-40B4-BE49-F238E27FC236}">
                    <a16:creationId xmlns:a16="http://schemas.microsoft.com/office/drawing/2014/main" id="{A3C82BE6-1441-C545-8EC9-445BCF33827E}"/>
                  </a:ext>
                </a:extLst>
              </p:cNvPr>
              <p:cNvSpPr>
                <a:spLocks noChangeAspect="1"/>
              </p:cNvSpPr>
              <p:nvPr/>
            </p:nvSpPr>
            <p:spPr>
              <a:xfrm flipH="1">
                <a:off x="5227537" y="3297369"/>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45" name="椭圆 11">
                <a:extLst>
                  <a:ext uri="{FF2B5EF4-FFF2-40B4-BE49-F238E27FC236}">
                    <a16:creationId xmlns:a16="http://schemas.microsoft.com/office/drawing/2014/main" id="{8AFCB5A6-F3C9-004E-9F1B-F45EEFD15C5B}"/>
                  </a:ext>
                </a:extLst>
              </p:cNvPr>
              <p:cNvSpPr>
                <a:spLocks/>
              </p:cNvSpPr>
              <p:nvPr/>
            </p:nvSpPr>
            <p:spPr>
              <a:xfrm flipV="1">
                <a:off x="5454951" y="3544656"/>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46" name="椭圆 13">
                <a:extLst>
                  <a:ext uri="{FF2B5EF4-FFF2-40B4-BE49-F238E27FC236}">
                    <a16:creationId xmlns:a16="http://schemas.microsoft.com/office/drawing/2014/main" id="{92DC3056-879F-904B-AA16-A65CAEF604DA}"/>
                  </a:ext>
                </a:extLst>
              </p:cNvPr>
              <p:cNvSpPr>
                <a:spLocks/>
              </p:cNvSpPr>
              <p:nvPr/>
            </p:nvSpPr>
            <p:spPr>
              <a:xfrm rot="17136562" flipV="1">
                <a:off x="4610050" y="3884763"/>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47" name="椭圆 11">
                <a:extLst>
                  <a:ext uri="{FF2B5EF4-FFF2-40B4-BE49-F238E27FC236}">
                    <a16:creationId xmlns:a16="http://schemas.microsoft.com/office/drawing/2014/main" id="{B9DACF41-2386-7945-ACBD-A50560663DDE}"/>
                  </a:ext>
                </a:extLst>
              </p:cNvPr>
              <p:cNvSpPr>
                <a:spLocks/>
              </p:cNvSpPr>
              <p:nvPr/>
            </p:nvSpPr>
            <p:spPr>
              <a:xfrm rot="20365005" flipV="1">
                <a:off x="4850513" y="4054019"/>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48" name="椭圆 13">
                <a:extLst>
                  <a:ext uri="{FF2B5EF4-FFF2-40B4-BE49-F238E27FC236}">
                    <a16:creationId xmlns:a16="http://schemas.microsoft.com/office/drawing/2014/main" id="{EE486445-8517-2D44-ABAF-187FBF581A2F}"/>
                  </a:ext>
                </a:extLst>
              </p:cNvPr>
              <p:cNvSpPr>
                <a:spLocks noChangeAspect="1"/>
              </p:cNvSpPr>
              <p:nvPr/>
            </p:nvSpPr>
            <p:spPr>
              <a:xfrm rot="20520730" flipH="1">
                <a:off x="4641383" y="3285564"/>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49" name="椭圆 11">
                <a:extLst>
                  <a:ext uri="{FF2B5EF4-FFF2-40B4-BE49-F238E27FC236}">
                    <a16:creationId xmlns:a16="http://schemas.microsoft.com/office/drawing/2014/main" id="{1AB4011B-4DB7-5E45-AE80-7537218AD78C}"/>
                  </a:ext>
                </a:extLst>
              </p:cNvPr>
              <p:cNvSpPr>
                <a:spLocks/>
              </p:cNvSpPr>
              <p:nvPr/>
            </p:nvSpPr>
            <p:spPr>
              <a:xfrm rot="20432949" flipV="1">
                <a:off x="4939384" y="3522585"/>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50" name="椭圆 13">
                <a:extLst>
                  <a:ext uri="{FF2B5EF4-FFF2-40B4-BE49-F238E27FC236}">
                    <a16:creationId xmlns:a16="http://schemas.microsoft.com/office/drawing/2014/main" id="{B39CAEE4-66D8-8741-8C8F-605329A949B2}"/>
                  </a:ext>
                </a:extLst>
              </p:cNvPr>
              <p:cNvSpPr>
                <a:spLocks noChangeAspect="1"/>
              </p:cNvSpPr>
              <p:nvPr/>
            </p:nvSpPr>
            <p:spPr>
              <a:xfrm rot="10797629" flipH="1">
                <a:off x="4952188" y="3599709"/>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51" name="椭圆 11">
                <a:extLst>
                  <a:ext uri="{FF2B5EF4-FFF2-40B4-BE49-F238E27FC236}">
                    <a16:creationId xmlns:a16="http://schemas.microsoft.com/office/drawing/2014/main" id="{E0569601-5696-5F43-B7C5-34364EB575FC}"/>
                  </a:ext>
                </a:extLst>
              </p:cNvPr>
              <p:cNvSpPr>
                <a:spLocks/>
              </p:cNvSpPr>
              <p:nvPr/>
            </p:nvSpPr>
            <p:spPr>
              <a:xfrm rot="8088599" flipH="1">
                <a:off x="5198345" y="3767396"/>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52" name="椭圆 13">
                <a:extLst>
                  <a:ext uri="{FF2B5EF4-FFF2-40B4-BE49-F238E27FC236}">
                    <a16:creationId xmlns:a16="http://schemas.microsoft.com/office/drawing/2014/main" id="{F46543BC-341D-F941-8710-F136E3357108}"/>
                  </a:ext>
                </a:extLst>
              </p:cNvPr>
              <p:cNvSpPr>
                <a:spLocks noChangeAspect="1"/>
              </p:cNvSpPr>
              <p:nvPr/>
            </p:nvSpPr>
            <p:spPr>
              <a:xfrm rot="14199581" flipV="1">
                <a:off x="5284298" y="2119472"/>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53" name="椭圆 11">
                <a:extLst>
                  <a:ext uri="{FF2B5EF4-FFF2-40B4-BE49-F238E27FC236}">
                    <a16:creationId xmlns:a16="http://schemas.microsoft.com/office/drawing/2014/main" id="{F61DFA79-1192-F04D-A874-531925B4D32F}"/>
                  </a:ext>
                </a:extLst>
              </p:cNvPr>
              <p:cNvSpPr>
                <a:spLocks/>
              </p:cNvSpPr>
              <p:nvPr/>
            </p:nvSpPr>
            <p:spPr>
              <a:xfrm rot="14111800" flipH="1">
                <a:off x="5528241" y="2356722"/>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54" name="椭圆 13">
                <a:extLst>
                  <a:ext uri="{FF2B5EF4-FFF2-40B4-BE49-F238E27FC236}">
                    <a16:creationId xmlns:a16="http://schemas.microsoft.com/office/drawing/2014/main" id="{C0752350-5E5C-404E-9C7F-FFA2D680F961}"/>
                  </a:ext>
                </a:extLst>
              </p:cNvPr>
              <p:cNvSpPr>
                <a:spLocks noChangeAspect="1"/>
              </p:cNvSpPr>
              <p:nvPr/>
            </p:nvSpPr>
            <p:spPr>
              <a:xfrm rot="6205585">
                <a:off x="3930988" y="3704437"/>
                <a:ext cx="565478" cy="64963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55" name="椭圆 11">
                <a:extLst>
                  <a:ext uri="{FF2B5EF4-FFF2-40B4-BE49-F238E27FC236}">
                    <a16:creationId xmlns:a16="http://schemas.microsoft.com/office/drawing/2014/main" id="{01853B03-5ED1-FF4E-B4FF-103BBC6399EB}"/>
                  </a:ext>
                </a:extLst>
              </p:cNvPr>
              <p:cNvSpPr>
                <a:spLocks/>
              </p:cNvSpPr>
              <p:nvPr/>
            </p:nvSpPr>
            <p:spPr>
              <a:xfrm rot="6205585" flipH="1" flipV="1">
                <a:off x="4169658" y="3947449"/>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356" name="组合 355">
              <a:extLst>
                <a:ext uri="{FF2B5EF4-FFF2-40B4-BE49-F238E27FC236}">
                  <a16:creationId xmlns:a16="http://schemas.microsoft.com/office/drawing/2014/main" id="{14F06B8E-3D2D-9D45-8837-C0AFD308B916}"/>
                </a:ext>
              </a:extLst>
            </p:cNvPr>
            <p:cNvGrpSpPr/>
            <p:nvPr/>
          </p:nvGrpSpPr>
          <p:grpSpPr>
            <a:xfrm>
              <a:off x="4849502" y="5011445"/>
              <a:ext cx="540000" cy="540000"/>
              <a:chOff x="3042000" y="1394784"/>
              <a:chExt cx="3060000" cy="3060000"/>
            </a:xfrm>
          </p:grpSpPr>
          <p:sp>
            <p:nvSpPr>
              <p:cNvPr id="357" name="椭圆 356">
                <a:extLst>
                  <a:ext uri="{FF2B5EF4-FFF2-40B4-BE49-F238E27FC236}">
                    <a16:creationId xmlns:a16="http://schemas.microsoft.com/office/drawing/2014/main" id="{A65ACDE4-06F5-8D42-97DE-662FC05C8227}"/>
                  </a:ext>
                </a:extLst>
              </p:cNvPr>
              <p:cNvSpPr>
                <a:spLocks noChangeAspect="1"/>
              </p:cNvSpPr>
              <p:nvPr/>
            </p:nvSpPr>
            <p:spPr>
              <a:xfrm>
                <a:off x="3042000" y="1394784"/>
                <a:ext cx="3060000" cy="3060000"/>
              </a:xfrm>
              <a:prstGeom prst="ellipse">
                <a:avLst/>
              </a:prstGeom>
              <a:gradFill flip="none" rotWithShape="1">
                <a:gsLst>
                  <a:gs pos="98000">
                    <a:schemeClr val="tx2">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58" name="椭圆 357">
                <a:extLst>
                  <a:ext uri="{FF2B5EF4-FFF2-40B4-BE49-F238E27FC236}">
                    <a16:creationId xmlns:a16="http://schemas.microsoft.com/office/drawing/2014/main" id="{4CB8FAEB-61C4-EE48-BFC9-38ACC15AF109}"/>
                  </a:ext>
                </a:extLst>
              </p:cNvPr>
              <p:cNvSpPr>
                <a:spLocks noChangeAspect="1"/>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95000">
                    <a:srgbClr val="F0F0F0"/>
                  </a:gs>
                </a:gsLst>
                <a:path path="shape">
                  <a:fillToRect l="50000" t="50000" r="50000" b="50000"/>
                </a:path>
                <a:tileRect/>
              </a:gra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59" name="椭圆 13">
                <a:extLst>
                  <a:ext uri="{FF2B5EF4-FFF2-40B4-BE49-F238E27FC236}">
                    <a16:creationId xmlns:a16="http://schemas.microsoft.com/office/drawing/2014/main" id="{7651F02C-D367-374B-898A-BE47A283AD4B}"/>
                  </a:ext>
                </a:extLst>
              </p:cNvPr>
              <p:cNvSpPr>
                <a:spLocks noChangeAspect="1"/>
              </p:cNvSpPr>
              <p:nvPr/>
            </p:nvSpPr>
            <p:spPr>
              <a:xfrm rot="552711" flipH="1">
                <a:off x="3483764" y="1907118"/>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60" name="椭圆 11">
                <a:extLst>
                  <a:ext uri="{FF2B5EF4-FFF2-40B4-BE49-F238E27FC236}">
                    <a16:creationId xmlns:a16="http://schemas.microsoft.com/office/drawing/2014/main" id="{3F0EF69B-A4AD-7F4B-A740-6D50458E9C11}"/>
                  </a:ext>
                </a:extLst>
              </p:cNvPr>
              <p:cNvSpPr>
                <a:spLocks/>
              </p:cNvSpPr>
              <p:nvPr/>
            </p:nvSpPr>
            <p:spPr>
              <a:xfrm rot="464930" flipV="1">
                <a:off x="3658561" y="2121168"/>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61" name="椭圆 13">
                <a:extLst>
                  <a:ext uri="{FF2B5EF4-FFF2-40B4-BE49-F238E27FC236}">
                    <a16:creationId xmlns:a16="http://schemas.microsoft.com/office/drawing/2014/main" id="{7FDEC9D8-BCEA-844D-B0B3-D62D1F91C99E}"/>
                  </a:ext>
                </a:extLst>
              </p:cNvPr>
              <p:cNvSpPr>
                <a:spLocks noChangeAspect="1"/>
              </p:cNvSpPr>
              <p:nvPr/>
            </p:nvSpPr>
            <p:spPr>
              <a:xfrm rot="8368839" flipH="1">
                <a:off x="3564892" y="2538813"/>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62" name="椭圆 11">
                <a:extLst>
                  <a:ext uri="{FF2B5EF4-FFF2-40B4-BE49-F238E27FC236}">
                    <a16:creationId xmlns:a16="http://schemas.microsoft.com/office/drawing/2014/main" id="{170C25A1-7D4D-6E4B-93C6-77C47148356C}"/>
                  </a:ext>
                </a:extLst>
              </p:cNvPr>
              <p:cNvSpPr>
                <a:spLocks/>
              </p:cNvSpPr>
              <p:nvPr/>
            </p:nvSpPr>
            <p:spPr>
              <a:xfrm rot="5659809" flipH="1">
                <a:off x="3802305" y="2736688"/>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63" name="椭圆 13">
                <a:extLst>
                  <a:ext uri="{FF2B5EF4-FFF2-40B4-BE49-F238E27FC236}">
                    <a16:creationId xmlns:a16="http://schemas.microsoft.com/office/drawing/2014/main" id="{CDD99432-A8F8-6245-96A7-A8A771BB3C45}"/>
                  </a:ext>
                </a:extLst>
              </p:cNvPr>
              <p:cNvSpPr>
                <a:spLocks noChangeAspect="1"/>
              </p:cNvSpPr>
              <p:nvPr/>
            </p:nvSpPr>
            <p:spPr>
              <a:xfrm flipH="1">
                <a:off x="3167875" y="2730966"/>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64" name="椭圆 11">
                <a:extLst>
                  <a:ext uri="{FF2B5EF4-FFF2-40B4-BE49-F238E27FC236}">
                    <a16:creationId xmlns:a16="http://schemas.microsoft.com/office/drawing/2014/main" id="{D49DD037-A973-884F-BDB2-7EBE74434F5C}"/>
                  </a:ext>
                </a:extLst>
              </p:cNvPr>
              <p:cNvSpPr>
                <a:spLocks/>
              </p:cNvSpPr>
              <p:nvPr/>
            </p:nvSpPr>
            <p:spPr>
              <a:xfrm flipV="1">
                <a:off x="3395289" y="2978253"/>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65" name="椭圆 13">
                <a:extLst>
                  <a:ext uri="{FF2B5EF4-FFF2-40B4-BE49-F238E27FC236}">
                    <a16:creationId xmlns:a16="http://schemas.microsoft.com/office/drawing/2014/main" id="{6AB22277-161B-8B47-BE3D-9590676ADF9D}"/>
                  </a:ext>
                </a:extLst>
              </p:cNvPr>
              <p:cNvSpPr>
                <a:spLocks/>
              </p:cNvSpPr>
              <p:nvPr/>
            </p:nvSpPr>
            <p:spPr>
              <a:xfrm rot="17136562" flipV="1">
                <a:off x="3727768" y="2979629"/>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66" name="椭圆 11">
                <a:extLst>
                  <a:ext uri="{FF2B5EF4-FFF2-40B4-BE49-F238E27FC236}">
                    <a16:creationId xmlns:a16="http://schemas.microsoft.com/office/drawing/2014/main" id="{022B3C6A-A2DA-964D-BEAE-92A6190AA33F}"/>
                  </a:ext>
                </a:extLst>
              </p:cNvPr>
              <p:cNvSpPr>
                <a:spLocks/>
              </p:cNvSpPr>
              <p:nvPr/>
            </p:nvSpPr>
            <p:spPr>
              <a:xfrm rot="20365005" flipV="1">
                <a:off x="3968231" y="3148885"/>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67" name="椭圆 13">
                <a:extLst>
                  <a:ext uri="{FF2B5EF4-FFF2-40B4-BE49-F238E27FC236}">
                    <a16:creationId xmlns:a16="http://schemas.microsoft.com/office/drawing/2014/main" id="{127401B8-BD9A-0B49-8EE1-A33EBC78C118}"/>
                  </a:ext>
                </a:extLst>
              </p:cNvPr>
              <p:cNvSpPr>
                <a:spLocks noChangeAspect="1"/>
              </p:cNvSpPr>
              <p:nvPr/>
            </p:nvSpPr>
            <p:spPr>
              <a:xfrm rot="6387551" flipH="1">
                <a:off x="3118182" y="2310067"/>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68" name="椭圆 11">
                <a:extLst>
                  <a:ext uri="{FF2B5EF4-FFF2-40B4-BE49-F238E27FC236}">
                    <a16:creationId xmlns:a16="http://schemas.microsoft.com/office/drawing/2014/main" id="{749A22EC-93FB-1848-ACF3-2A8CACBFA7BD}"/>
                  </a:ext>
                </a:extLst>
              </p:cNvPr>
              <p:cNvSpPr>
                <a:spLocks/>
              </p:cNvSpPr>
              <p:nvPr/>
            </p:nvSpPr>
            <p:spPr>
              <a:xfrm rot="6299770" flipV="1">
                <a:off x="3344490" y="2514178"/>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69" name="椭圆 13">
                <a:extLst>
                  <a:ext uri="{FF2B5EF4-FFF2-40B4-BE49-F238E27FC236}">
                    <a16:creationId xmlns:a16="http://schemas.microsoft.com/office/drawing/2014/main" id="{D4D35BF2-E42D-084B-A858-7CDD0A6A58D4}"/>
                  </a:ext>
                </a:extLst>
              </p:cNvPr>
              <p:cNvSpPr>
                <a:spLocks noChangeAspect="1"/>
              </p:cNvSpPr>
              <p:nvPr/>
            </p:nvSpPr>
            <p:spPr>
              <a:xfrm rot="10797629" flipH="1">
                <a:off x="3289296" y="3211028"/>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70" name="椭圆 11">
                <a:extLst>
                  <a:ext uri="{FF2B5EF4-FFF2-40B4-BE49-F238E27FC236}">
                    <a16:creationId xmlns:a16="http://schemas.microsoft.com/office/drawing/2014/main" id="{522C3AF8-9D52-F74D-8FA8-2B7FE217E2B7}"/>
                  </a:ext>
                </a:extLst>
              </p:cNvPr>
              <p:cNvSpPr>
                <a:spLocks/>
              </p:cNvSpPr>
              <p:nvPr/>
            </p:nvSpPr>
            <p:spPr>
              <a:xfrm rot="8088599" flipH="1">
                <a:off x="3535453" y="3378715"/>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71" name="椭圆 13">
                <a:extLst>
                  <a:ext uri="{FF2B5EF4-FFF2-40B4-BE49-F238E27FC236}">
                    <a16:creationId xmlns:a16="http://schemas.microsoft.com/office/drawing/2014/main" id="{5B7F0498-BD14-0643-B00F-894610044564}"/>
                  </a:ext>
                </a:extLst>
              </p:cNvPr>
              <p:cNvSpPr>
                <a:spLocks noChangeAspect="1"/>
              </p:cNvSpPr>
              <p:nvPr/>
            </p:nvSpPr>
            <p:spPr>
              <a:xfrm rot="14199581" flipV="1">
                <a:off x="3929040" y="3521132"/>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72" name="椭圆 11">
                <a:extLst>
                  <a:ext uri="{FF2B5EF4-FFF2-40B4-BE49-F238E27FC236}">
                    <a16:creationId xmlns:a16="http://schemas.microsoft.com/office/drawing/2014/main" id="{C9D6DF4E-3F69-0849-8740-5D0ECA730270}"/>
                  </a:ext>
                </a:extLst>
              </p:cNvPr>
              <p:cNvSpPr>
                <a:spLocks/>
              </p:cNvSpPr>
              <p:nvPr/>
            </p:nvSpPr>
            <p:spPr>
              <a:xfrm rot="14111800" flipH="1">
                <a:off x="4172983" y="3758382"/>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73" name="椭圆 13">
                <a:extLst>
                  <a:ext uri="{FF2B5EF4-FFF2-40B4-BE49-F238E27FC236}">
                    <a16:creationId xmlns:a16="http://schemas.microsoft.com/office/drawing/2014/main" id="{3A36A4C8-7467-8E45-8DCA-2819C9F4E786}"/>
                  </a:ext>
                </a:extLst>
              </p:cNvPr>
              <p:cNvSpPr>
                <a:spLocks noChangeAspect="1"/>
              </p:cNvSpPr>
              <p:nvPr/>
            </p:nvSpPr>
            <p:spPr>
              <a:xfrm rot="10800000">
                <a:off x="3531539" y="3459359"/>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74" name="椭圆 11">
                <a:extLst>
                  <a:ext uri="{FF2B5EF4-FFF2-40B4-BE49-F238E27FC236}">
                    <a16:creationId xmlns:a16="http://schemas.microsoft.com/office/drawing/2014/main" id="{814EF7DB-03CC-1E4E-AA77-E37833D11780}"/>
                  </a:ext>
                </a:extLst>
              </p:cNvPr>
              <p:cNvSpPr>
                <a:spLocks/>
              </p:cNvSpPr>
              <p:nvPr/>
            </p:nvSpPr>
            <p:spPr>
              <a:xfrm rot="10800000" flipH="1" flipV="1">
                <a:off x="3776907" y="3706445"/>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75" name="椭圆 13">
                <a:extLst>
                  <a:ext uri="{FF2B5EF4-FFF2-40B4-BE49-F238E27FC236}">
                    <a16:creationId xmlns:a16="http://schemas.microsoft.com/office/drawing/2014/main" id="{AB661386-EE25-F445-A9BD-5517A268D42D}"/>
                  </a:ext>
                </a:extLst>
              </p:cNvPr>
              <p:cNvSpPr>
                <a:spLocks noChangeAspect="1"/>
              </p:cNvSpPr>
              <p:nvPr/>
            </p:nvSpPr>
            <p:spPr>
              <a:xfrm rot="6086408" flipH="1">
                <a:off x="4336439" y="1405387"/>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76" name="椭圆 11">
                <a:extLst>
                  <a:ext uri="{FF2B5EF4-FFF2-40B4-BE49-F238E27FC236}">
                    <a16:creationId xmlns:a16="http://schemas.microsoft.com/office/drawing/2014/main" id="{B88E4D96-F566-744E-B01F-20C0AE193013}"/>
                  </a:ext>
                </a:extLst>
              </p:cNvPr>
              <p:cNvSpPr>
                <a:spLocks/>
              </p:cNvSpPr>
              <p:nvPr/>
            </p:nvSpPr>
            <p:spPr>
              <a:xfrm rot="5998627" flipV="1">
                <a:off x="4495274" y="1622015"/>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77" name="椭圆 13">
                <a:extLst>
                  <a:ext uri="{FF2B5EF4-FFF2-40B4-BE49-F238E27FC236}">
                    <a16:creationId xmlns:a16="http://schemas.microsoft.com/office/drawing/2014/main" id="{C339A393-8221-6F45-A4F3-33D07C07D2ED}"/>
                  </a:ext>
                </a:extLst>
              </p:cNvPr>
              <p:cNvSpPr>
                <a:spLocks noChangeAspect="1"/>
              </p:cNvSpPr>
              <p:nvPr/>
            </p:nvSpPr>
            <p:spPr>
              <a:xfrm rot="8368839" flipH="1">
                <a:off x="4217913" y="1860593"/>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78" name="椭圆 11">
                <a:extLst>
                  <a:ext uri="{FF2B5EF4-FFF2-40B4-BE49-F238E27FC236}">
                    <a16:creationId xmlns:a16="http://schemas.microsoft.com/office/drawing/2014/main" id="{153E32F8-C3CD-DB46-9212-5096EF442C65}"/>
                  </a:ext>
                </a:extLst>
              </p:cNvPr>
              <p:cNvSpPr>
                <a:spLocks/>
              </p:cNvSpPr>
              <p:nvPr/>
            </p:nvSpPr>
            <p:spPr>
              <a:xfrm rot="5659809" flipH="1">
                <a:off x="4455326" y="2058468"/>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79" name="椭圆 13">
                <a:extLst>
                  <a:ext uri="{FF2B5EF4-FFF2-40B4-BE49-F238E27FC236}">
                    <a16:creationId xmlns:a16="http://schemas.microsoft.com/office/drawing/2014/main" id="{AFFBD5C7-D22F-094F-8808-4A9D42407841}"/>
                  </a:ext>
                </a:extLst>
              </p:cNvPr>
              <p:cNvSpPr>
                <a:spLocks noChangeAspect="1"/>
              </p:cNvSpPr>
              <p:nvPr/>
            </p:nvSpPr>
            <p:spPr>
              <a:xfrm flipH="1">
                <a:off x="3899474" y="2179204"/>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80" name="椭圆 11">
                <a:extLst>
                  <a:ext uri="{FF2B5EF4-FFF2-40B4-BE49-F238E27FC236}">
                    <a16:creationId xmlns:a16="http://schemas.microsoft.com/office/drawing/2014/main" id="{A01E8447-A23B-0144-8338-E2FBD390539E}"/>
                  </a:ext>
                </a:extLst>
              </p:cNvPr>
              <p:cNvSpPr>
                <a:spLocks/>
              </p:cNvSpPr>
              <p:nvPr/>
            </p:nvSpPr>
            <p:spPr>
              <a:xfrm flipV="1">
                <a:off x="4126888" y="2426491"/>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81" name="椭圆 13">
                <a:extLst>
                  <a:ext uri="{FF2B5EF4-FFF2-40B4-BE49-F238E27FC236}">
                    <a16:creationId xmlns:a16="http://schemas.microsoft.com/office/drawing/2014/main" id="{FE038FEC-36B7-8649-972D-1F15F13BF2F4}"/>
                  </a:ext>
                </a:extLst>
              </p:cNvPr>
              <p:cNvSpPr>
                <a:spLocks/>
              </p:cNvSpPr>
              <p:nvPr/>
            </p:nvSpPr>
            <p:spPr>
              <a:xfrm rot="17136562" flipV="1">
                <a:off x="4388697" y="2418520"/>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82" name="椭圆 11">
                <a:extLst>
                  <a:ext uri="{FF2B5EF4-FFF2-40B4-BE49-F238E27FC236}">
                    <a16:creationId xmlns:a16="http://schemas.microsoft.com/office/drawing/2014/main" id="{122157FF-97DA-2849-A3BF-C6E99F27F320}"/>
                  </a:ext>
                </a:extLst>
              </p:cNvPr>
              <p:cNvSpPr>
                <a:spLocks/>
              </p:cNvSpPr>
              <p:nvPr/>
            </p:nvSpPr>
            <p:spPr>
              <a:xfrm rot="20365005" flipV="1">
                <a:off x="4629160" y="2587776"/>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83" name="椭圆 13">
                <a:extLst>
                  <a:ext uri="{FF2B5EF4-FFF2-40B4-BE49-F238E27FC236}">
                    <a16:creationId xmlns:a16="http://schemas.microsoft.com/office/drawing/2014/main" id="{C903843C-82E2-6445-99B2-C830F5B72A94}"/>
                  </a:ext>
                </a:extLst>
              </p:cNvPr>
              <p:cNvSpPr>
                <a:spLocks noChangeAspect="1"/>
              </p:cNvSpPr>
              <p:nvPr/>
            </p:nvSpPr>
            <p:spPr>
              <a:xfrm rot="20520730" flipH="1">
                <a:off x="3674423" y="1985914"/>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84" name="椭圆 11">
                <a:extLst>
                  <a:ext uri="{FF2B5EF4-FFF2-40B4-BE49-F238E27FC236}">
                    <a16:creationId xmlns:a16="http://schemas.microsoft.com/office/drawing/2014/main" id="{819C78B2-811C-A44A-AAEA-71AB2FCDA950}"/>
                  </a:ext>
                </a:extLst>
              </p:cNvPr>
              <p:cNvSpPr>
                <a:spLocks/>
              </p:cNvSpPr>
              <p:nvPr/>
            </p:nvSpPr>
            <p:spPr>
              <a:xfrm rot="20432949" flipV="1">
                <a:off x="3972424" y="2222935"/>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85" name="椭圆 13">
                <a:extLst>
                  <a:ext uri="{FF2B5EF4-FFF2-40B4-BE49-F238E27FC236}">
                    <a16:creationId xmlns:a16="http://schemas.microsoft.com/office/drawing/2014/main" id="{8375ED22-91BE-F24B-BD1E-190D4773E975}"/>
                  </a:ext>
                </a:extLst>
              </p:cNvPr>
              <p:cNvSpPr>
                <a:spLocks noChangeAspect="1"/>
              </p:cNvSpPr>
              <p:nvPr/>
            </p:nvSpPr>
            <p:spPr>
              <a:xfrm rot="10797629" flipH="1">
                <a:off x="4070385" y="2649544"/>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86" name="椭圆 11">
                <a:extLst>
                  <a:ext uri="{FF2B5EF4-FFF2-40B4-BE49-F238E27FC236}">
                    <a16:creationId xmlns:a16="http://schemas.microsoft.com/office/drawing/2014/main" id="{42E41868-9C07-CB43-B73F-0FC4C4C784AF}"/>
                  </a:ext>
                </a:extLst>
              </p:cNvPr>
              <p:cNvSpPr>
                <a:spLocks/>
              </p:cNvSpPr>
              <p:nvPr/>
            </p:nvSpPr>
            <p:spPr>
              <a:xfrm rot="8088599" flipH="1">
                <a:off x="4316542" y="2817231"/>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87" name="椭圆 13">
                <a:extLst>
                  <a:ext uri="{FF2B5EF4-FFF2-40B4-BE49-F238E27FC236}">
                    <a16:creationId xmlns:a16="http://schemas.microsoft.com/office/drawing/2014/main" id="{74D91EA7-A1A3-944E-B8CC-A027AD8049F2}"/>
                  </a:ext>
                </a:extLst>
              </p:cNvPr>
              <p:cNvSpPr>
                <a:spLocks noChangeAspect="1"/>
              </p:cNvSpPr>
              <p:nvPr/>
            </p:nvSpPr>
            <p:spPr>
              <a:xfrm rot="14199581" flipV="1">
                <a:off x="4392710" y="3596848"/>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88" name="椭圆 11">
                <a:extLst>
                  <a:ext uri="{FF2B5EF4-FFF2-40B4-BE49-F238E27FC236}">
                    <a16:creationId xmlns:a16="http://schemas.microsoft.com/office/drawing/2014/main" id="{369031E8-84DB-7947-BBA4-BD06B1C207FB}"/>
                  </a:ext>
                </a:extLst>
              </p:cNvPr>
              <p:cNvSpPr>
                <a:spLocks/>
              </p:cNvSpPr>
              <p:nvPr/>
            </p:nvSpPr>
            <p:spPr>
              <a:xfrm rot="14111800" flipH="1">
                <a:off x="4636653" y="3834098"/>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89" name="椭圆 13">
                <a:extLst>
                  <a:ext uri="{FF2B5EF4-FFF2-40B4-BE49-F238E27FC236}">
                    <a16:creationId xmlns:a16="http://schemas.microsoft.com/office/drawing/2014/main" id="{52651559-82E8-F441-BAEF-21B544FE21D3}"/>
                  </a:ext>
                </a:extLst>
              </p:cNvPr>
              <p:cNvSpPr>
                <a:spLocks noChangeAspect="1"/>
              </p:cNvSpPr>
              <p:nvPr/>
            </p:nvSpPr>
            <p:spPr>
              <a:xfrm rot="10800000">
                <a:off x="4153454" y="3027065"/>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90" name="椭圆 11">
                <a:extLst>
                  <a:ext uri="{FF2B5EF4-FFF2-40B4-BE49-F238E27FC236}">
                    <a16:creationId xmlns:a16="http://schemas.microsoft.com/office/drawing/2014/main" id="{22DEAFCC-8792-654D-9556-1E28D050C1CA}"/>
                  </a:ext>
                </a:extLst>
              </p:cNvPr>
              <p:cNvSpPr>
                <a:spLocks/>
              </p:cNvSpPr>
              <p:nvPr/>
            </p:nvSpPr>
            <p:spPr>
              <a:xfrm rot="10800000" flipH="1" flipV="1">
                <a:off x="4398822" y="3274151"/>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91" name="椭圆 13">
                <a:extLst>
                  <a:ext uri="{FF2B5EF4-FFF2-40B4-BE49-F238E27FC236}">
                    <a16:creationId xmlns:a16="http://schemas.microsoft.com/office/drawing/2014/main" id="{5826C39F-DD7A-D847-AFFF-53AC587783D4}"/>
                  </a:ext>
                </a:extLst>
              </p:cNvPr>
              <p:cNvSpPr>
                <a:spLocks noChangeAspect="1"/>
              </p:cNvSpPr>
              <p:nvPr/>
            </p:nvSpPr>
            <p:spPr>
              <a:xfrm rot="552711" flipH="1">
                <a:off x="5533640" y="2903861"/>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92" name="椭圆 11">
                <a:extLst>
                  <a:ext uri="{FF2B5EF4-FFF2-40B4-BE49-F238E27FC236}">
                    <a16:creationId xmlns:a16="http://schemas.microsoft.com/office/drawing/2014/main" id="{A7DC07A7-CDA3-E04F-B563-A21FEA6E5E9F}"/>
                  </a:ext>
                </a:extLst>
              </p:cNvPr>
              <p:cNvSpPr>
                <a:spLocks/>
              </p:cNvSpPr>
              <p:nvPr/>
            </p:nvSpPr>
            <p:spPr>
              <a:xfrm rot="464930" flipV="1">
                <a:off x="5708437" y="3117911"/>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93" name="椭圆 13">
                <a:extLst>
                  <a:ext uri="{FF2B5EF4-FFF2-40B4-BE49-F238E27FC236}">
                    <a16:creationId xmlns:a16="http://schemas.microsoft.com/office/drawing/2014/main" id="{0C604769-4A77-AD43-AF75-55A7A83B9AD2}"/>
                  </a:ext>
                </a:extLst>
              </p:cNvPr>
              <p:cNvSpPr>
                <a:spLocks noChangeAspect="1"/>
              </p:cNvSpPr>
              <p:nvPr/>
            </p:nvSpPr>
            <p:spPr>
              <a:xfrm rot="8368839" flipH="1">
                <a:off x="5051694" y="1833908"/>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94" name="椭圆 11">
                <a:extLst>
                  <a:ext uri="{FF2B5EF4-FFF2-40B4-BE49-F238E27FC236}">
                    <a16:creationId xmlns:a16="http://schemas.microsoft.com/office/drawing/2014/main" id="{D206A47A-9D4C-4D42-9547-B0D3618881CD}"/>
                  </a:ext>
                </a:extLst>
              </p:cNvPr>
              <p:cNvSpPr>
                <a:spLocks/>
              </p:cNvSpPr>
              <p:nvPr/>
            </p:nvSpPr>
            <p:spPr>
              <a:xfrm rot="5659809" flipH="1">
                <a:off x="5289107" y="2031783"/>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95" name="椭圆 13">
                <a:extLst>
                  <a:ext uri="{FF2B5EF4-FFF2-40B4-BE49-F238E27FC236}">
                    <a16:creationId xmlns:a16="http://schemas.microsoft.com/office/drawing/2014/main" id="{4BBAF745-A65C-CD4A-BC41-B6513D80FD4C}"/>
                  </a:ext>
                </a:extLst>
              </p:cNvPr>
              <p:cNvSpPr>
                <a:spLocks noChangeAspect="1"/>
              </p:cNvSpPr>
              <p:nvPr/>
            </p:nvSpPr>
            <p:spPr>
              <a:xfrm flipH="1">
                <a:off x="4760996" y="2278415"/>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96" name="椭圆 11">
                <a:extLst>
                  <a:ext uri="{FF2B5EF4-FFF2-40B4-BE49-F238E27FC236}">
                    <a16:creationId xmlns:a16="http://schemas.microsoft.com/office/drawing/2014/main" id="{12E2A37F-0D28-D64B-9B75-642369E53595}"/>
                  </a:ext>
                </a:extLst>
              </p:cNvPr>
              <p:cNvSpPr>
                <a:spLocks/>
              </p:cNvSpPr>
              <p:nvPr/>
            </p:nvSpPr>
            <p:spPr>
              <a:xfrm flipV="1">
                <a:off x="4988410" y="2525702"/>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97" name="椭圆 13">
                <a:extLst>
                  <a:ext uri="{FF2B5EF4-FFF2-40B4-BE49-F238E27FC236}">
                    <a16:creationId xmlns:a16="http://schemas.microsoft.com/office/drawing/2014/main" id="{234F80A2-98D0-B241-94CD-118BC00BB08D}"/>
                  </a:ext>
                </a:extLst>
              </p:cNvPr>
              <p:cNvSpPr>
                <a:spLocks/>
              </p:cNvSpPr>
              <p:nvPr/>
            </p:nvSpPr>
            <p:spPr>
              <a:xfrm rot="1241355" flipV="1">
                <a:off x="5547488" y="2457683"/>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398" name="椭圆 11">
                <a:extLst>
                  <a:ext uri="{FF2B5EF4-FFF2-40B4-BE49-F238E27FC236}">
                    <a16:creationId xmlns:a16="http://schemas.microsoft.com/office/drawing/2014/main" id="{DF0EC375-0BAF-7644-9F47-87426A8D3E05}"/>
                  </a:ext>
                </a:extLst>
              </p:cNvPr>
              <p:cNvSpPr>
                <a:spLocks/>
              </p:cNvSpPr>
              <p:nvPr/>
            </p:nvSpPr>
            <p:spPr>
              <a:xfrm rot="4469798" flipV="1">
                <a:off x="5764477" y="2693647"/>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399" name="椭圆 13">
                <a:extLst>
                  <a:ext uri="{FF2B5EF4-FFF2-40B4-BE49-F238E27FC236}">
                    <a16:creationId xmlns:a16="http://schemas.microsoft.com/office/drawing/2014/main" id="{C9B69A93-17F9-024C-BF66-2DD13A83F2E1}"/>
                  </a:ext>
                </a:extLst>
              </p:cNvPr>
              <p:cNvSpPr>
                <a:spLocks noChangeAspect="1"/>
              </p:cNvSpPr>
              <p:nvPr/>
            </p:nvSpPr>
            <p:spPr>
              <a:xfrm rot="566962" flipH="1">
                <a:off x="4644942" y="1576367"/>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00" name="椭圆 11">
                <a:extLst>
                  <a:ext uri="{FF2B5EF4-FFF2-40B4-BE49-F238E27FC236}">
                    <a16:creationId xmlns:a16="http://schemas.microsoft.com/office/drawing/2014/main" id="{1231C795-EDE0-5148-B63E-826B2EB13C76}"/>
                  </a:ext>
                </a:extLst>
              </p:cNvPr>
              <p:cNvSpPr>
                <a:spLocks/>
              </p:cNvSpPr>
              <p:nvPr/>
            </p:nvSpPr>
            <p:spPr>
              <a:xfrm rot="479181" flipV="1">
                <a:off x="4923604" y="1821937"/>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01" name="椭圆 13">
                <a:extLst>
                  <a:ext uri="{FF2B5EF4-FFF2-40B4-BE49-F238E27FC236}">
                    <a16:creationId xmlns:a16="http://schemas.microsoft.com/office/drawing/2014/main" id="{CE5C9E9F-88F8-1B47-ACDA-B673E3D78E83}"/>
                  </a:ext>
                </a:extLst>
              </p:cNvPr>
              <p:cNvSpPr>
                <a:spLocks noChangeAspect="1"/>
              </p:cNvSpPr>
              <p:nvPr/>
            </p:nvSpPr>
            <p:spPr>
              <a:xfrm rot="10797629" flipH="1">
                <a:off x="5141088" y="2579321"/>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02" name="椭圆 11">
                <a:extLst>
                  <a:ext uri="{FF2B5EF4-FFF2-40B4-BE49-F238E27FC236}">
                    <a16:creationId xmlns:a16="http://schemas.microsoft.com/office/drawing/2014/main" id="{36021386-7C6C-B24E-B6A4-209F292A8BE2}"/>
                  </a:ext>
                </a:extLst>
              </p:cNvPr>
              <p:cNvSpPr>
                <a:spLocks/>
              </p:cNvSpPr>
              <p:nvPr/>
            </p:nvSpPr>
            <p:spPr>
              <a:xfrm rot="8088599" flipH="1">
                <a:off x="5387245" y="2747008"/>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03" name="椭圆 13">
                <a:extLst>
                  <a:ext uri="{FF2B5EF4-FFF2-40B4-BE49-F238E27FC236}">
                    <a16:creationId xmlns:a16="http://schemas.microsoft.com/office/drawing/2014/main" id="{6E7A6980-8F95-D04C-A091-6AA97B7D6B7D}"/>
                  </a:ext>
                </a:extLst>
              </p:cNvPr>
              <p:cNvSpPr>
                <a:spLocks noChangeAspect="1"/>
              </p:cNvSpPr>
              <p:nvPr/>
            </p:nvSpPr>
            <p:spPr>
              <a:xfrm rot="14199581" flipV="1">
                <a:off x="4938896" y="3038519"/>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04" name="椭圆 11">
                <a:extLst>
                  <a:ext uri="{FF2B5EF4-FFF2-40B4-BE49-F238E27FC236}">
                    <a16:creationId xmlns:a16="http://schemas.microsoft.com/office/drawing/2014/main" id="{C41DC212-ED46-B247-AD5B-2BCF4BDF0495}"/>
                  </a:ext>
                </a:extLst>
              </p:cNvPr>
              <p:cNvSpPr>
                <a:spLocks/>
              </p:cNvSpPr>
              <p:nvPr/>
            </p:nvSpPr>
            <p:spPr>
              <a:xfrm rot="14111800" flipH="1">
                <a:off x="5182839" y="3275769"/>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05" name="椭圆 13">
                <a:extLst>
                  <a:ext uri="{FF2B5EF4-FFF2-40B4-BE49-F238E27FC236}">
                    <a16:creationId xmlns:a16="http://schemas.microsoft.com/office/drawing/2014/main" id="{9983C013-0C79-C143-BD25-8B8851FF3E01}"/>
                  </a:ext>
                </a:extLst>
              </p:cNvPr>
              <p:cNvSpPr>
                <a:spLocks noChangeAspect="1"/>
              </p:cNvSpPr>
              <p:nvPr/>
            </p:nvSpPr>
            <p:spPr>
              <a:xfrm rot="10800000">
                <a:off x="4539326" y="2716126"/>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06" name="椭圆 11">
                <a:extLst>
                  <a:ext uri="{FF2B5EF4-FFF2-40B4-BE49-F238E27FC236}">
                    <a16:creationId xmlns:a16="http://schemas.microsoft.com/office/drawing/2014/main" id="{9DD0E581-9F88-B04B-8FEE-9367377CB535}"/>
                  </a:ext>
                </a:extLst>
              </p:cNvPr>
              <p:cNvSpPr>
                <a:spLocks/>
              </p:cNvSpPr>
              <p:nvPr/>
            </p:nvSpPr>
            <p:spPr>
              <a:xfrm rot="10800000" flipH="1" flipV="1">
                <a:off x="4784694" y="2963212"/>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07" name="椭圆 13">
                <a:extLst>
                  <a:ext uri="{FF2B5EF4-FFF2-40B4-BE49-F238E27FC236}">
                    <a16:creationId xmlns:a16="http://schemas.microsoft.com/office/drawing/2014/main" id="{43585EB0-B9F0-7B42-A1DA-61057D7BAF20}"/>
                  </a:ext>
                </a:extLst>
              </p:cNvPr>
              <p:cNvSpPr>
                <a:spLocks noChangeAspect="1"/>
              </p:cNvSpPr>
              <p:nvPr/>
            </p:nvSpPr>
            <p:spPr>
              <a:xfrm rot="3869791" flipH="1">
                <a:off x="3912931" y="1578167"/>
                <a:ext cx="389590" cy="51271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08" name="椭圆 11">
                <a:extLst>
                  <a:ext uri="{FF2B5EF4-FFF2-40B4-BE49-F238E27FC236}">
                    <a16:creationId xmlns:a16="http://schemas.microsoft.com/office/drawing/2014/main" id="{82994A8C-94F2-DC4F-8B77-F8E001CC400E}"/>
                  </a:ext>
                </a:extLst>
              </p:cNvPr>
              <p:cNvSpPr>
                <a:spLocks/>
              </p:cNvSpPr>
              <p:nvPr/>
            </p:nvSpPr>
            <p:spPr>
              <a:xfrm rot="3782010" flipV="1">
                <a:off x="4078507" y="1797045"/>
                <a:ext cx="58439" cy="9739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09" name="椭圆 13">
                <a:extLst>
                  <a:ext uri="{FF2B5EF4-FFF2-40B4-BE49-F238E27FC236}">
                    <a16:creationId xmlns:a16="http://schemas.microsoft.com/office/drawing/2014/main" id="{84446C46-537F-E04E-8B4C-62A10D5D1272}"/>
                  </a:ext>
                </a:extLst>
              </p:cNvPr>
              <p:cNvSpPr>
                <a:spLocks noChangeAspect="1"/>
              </p:cNvSpPr>
              <p:nvPr/>
            </p:nvSpPr>
            <p:spPr>
              <a:xfrm rot="8368839" flipH="1">
                <a:off x="4650165" y="2032110"/>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10" name="椭圆 11">
                <a:extLst>
                  <a:ext uri="{FF2B5EF4-FFF2-40B4-BE49-F238E27FC236}">
                    <a16:creationId xmlns:a16="http://schemas.microsoft.com/office/drawing/2014/main" id="{FFF5EAC2-3470-034C-B0D7-2EDE710ACA43}"/>
                  </a:ext>
                </a:extLst>
              </p:cNvPr>
              <p:cNvSpPr>
                <a:spLocks/>
              </p:cNvSpPr>
              <p:nvPr/>
            </p:nvSpPr>
            <p:spPr>
              <a:xfrm rot="5659809" flipH="1">
                <a:off x="4887578" y="2229985"/>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11" name="椭圆 13">
                <a:extLst>
                  <a:ext uri="{FF2B5EF4-FFF2-40B4-BE49-F238E27FC236}">
                    <a16:creationId xmlns:a16="http://schemas.microsoft.com/office/drawing/2014/main" id="{63DA33FE-5EAE-3042-BBE1-648A2D72E6A2}"/>
                  </a:ext>
                </a:extLst>
              </p:cNvPr>
              <p:cNvSpPr>
                <a:spLocks noChangeAspect="1"/>
              </p:cNvSpPr>
              <p:nvPr/>
            </p:nvSpPr>
            <p:spPr>
              <a:xfrm flipH="1">
                <a:off x="5227537" y="3297369"/>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12" name="椭圆 11">
                <a:extLst>
                  <a:ext uri="{FF2B5EF4-FFF2-40B4-BE49-F238E27FC236}">
                    <a16:creationId xmlns:a16="http://schemas.microsoft.com/office/drawing/2014/main" id="{DA66D94D-316A-5840-81BC-3F0BB2F4775C}"/>
                  </a:ext>
                </a:extLst>
              </p:cNvPr>
              <p:cNvSpPr>
                <a:spLocks/>
              </p:cNvSpPr>
              <p:nvPr/>
            </p:nvSpPr>
            <p:spPr>
              <a:xfrm flipV="1">
                <a:off x="5454951" y="3544656"/>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13" name="椭圆 13">
                <a:extLst>
                  <a:ext uri="{FF2B5EF4-FFF2-40B4-BE49-F238E27FC236}">
                    <a16:creationId xmlns:a16="http://schemas.microsoft.com/office/drawing/2014/main" id="{20F983F0-3FB8-BE4C-ADE3-D5AF8A29F5F7}"/>
                  </a:ext>
                </a:extLst>
              </p:cNvPr>
              <p:cNvSpPr>
                <a:spLocks/>
              </p:cNvSpPr>
              <p:nvPr/>
            </p:nvSpPr>
            <p:spPr>
              <a:xfrm rot="17136562" flipV="1">
                <a:off x="4610050" y="3884763"/>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14" name="椭圆 11">
                <a:extLst>
                  <a:ext uri="{FF2B5EF4-FFF2-40B4-BE49-F238E27FC236}">
                    <a16:creationId xmlns:a16="http://schemas.microsoft.com/office/drawing/2014/main" id="{2A2E92D9-E23E-0448-9E76-93A58F90C62A}"/>
                  </a:ext>
                </a:extLst>
              </p:cNvPr>
              <p:cNvSpPr>
                <a:spLocks/>
              </p:cNvSpPr>
              <p:nvPr/>
            </p:nvSpPr>
            <p:spPr>
              <a:xfrm rot="20365005" flipV="1">
                <a:off x="4850513" y="4054019"/>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15" name="椭圆 13">
                <a:extLst>
                  <a:ext uri="{FF2B5EF4-FFF2-40B4-BE49-F238E27FC236}">
                    <a16:creationId xmlns:a16="http://schemas.microsoft.com/office/drawing/2014/main" id="{BEE66D0F-149F-0E4A-ADE6-AB3ECEA5405F}"/>
                  </a:ext>
                </a:extLst>
              </p:cNvPr>
              <p:cNvSpPr>
                <a:spLocks noChangeAspect="1"/>
              </p:cNvSpPr>
              <p:nvPr/>
            </p:nvSpPr>
            <p:spPr>
              <a:xfrm rot="20520730" flipH="1">
                <a:off x="4641383" y="3285564"/>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16" name="椭圆 11">
                <a:extLst>
                  <a:ext uri="{FF2B5EF4-FFF2-40B4-BE49-F238E27FC236}">
                    <a16:creationId xmlns:a16="http://schemas.microsoft.com/office/drawing/2014/main" id="{A1C1779B-8C35-E848-8783-B6F2E0229B9B}"/>
                  </a:ext>
                </a:extLst>
              </p:cNvPr>
              <p:cNvSpPr>
                <a:spLocks/>
              </p:cNvSpPr>
              <p:nvPr/>
            </p:nvSpPr>
            <p:spPr>
              <a:xfrm rot="20432949" flipV="1">
                <a:off x="4939384" y="3522585"/>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17" name="椭圆 13">
                <a:extLst>
                  <a:ext uri="{FF2B5EF4-FFF2-40B4-BE49-F238E27FC236}">
                    <a16:creationId xmlns:a16="http://schemas.microsoft.com/office/drawing/2014/main" id="{9E81463B-67A8-0D41-A037-24C9BF80B6EA}"/>
                  </a:ext>
                </a:extLst>
              </p:cNvPr>
              <p:cNvSpPr>
                <a:spLocks noChangeAspect="1"/>
              </p:cNvSpPr>
              <p:nvPr/>
            </p:nvSpPr>
            <p:spPr>
              <a:xfrm rot="10797629" flipH="1">
                <a:off x="4952188" y="3599709"/>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18" name="椭圆 11">
                <a:extLst>
                  <a:ext uri="{FF2B5EF4-FFF2-40B4-BE49-F238E27FC236}">
                    <a16:creationId xmlns:a16="http://schemas.microsoft.com/office/drawing/2014/main" id="{78EF5E51-0963-B54A-B367-AAEF4DAEFCEB}"/>
                  </a:ext>
                </a:extLst>
              </p:cNvPr>
              <p:cNvSpPr>
                <a:spLocks/>
              </p:cNvSpPr>
              <p:nvPr/>
            </p:nvSpPr>
            <p:spPr>
              <a:xfrm rot="8088599" flipH="1">
                <a:off x="5198345" y="3767396"/>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19" name="椭圆 13">
                <a:extLst>
                  <a:ext uri="{FF2B5EF4-FFF2-40B4-BE49-F238E27FC236}">
                    <a16:creationId xmlns:a16="http://schemas.microsoft.com/office/drawing/2014/main" id="{3B339EA0-171C-FD4C-9407-F9C6F767B9AF}"/>
                  </a:ext>
                </a:extLst>
              </p:cNvPr>
              <p:cNvSpPr>
                <a:spLocks noChangeAspect="1"/>
              </p:cNvSpPr>
              <p:nvPr/>
            </p:nvSpPr>
            <p:spPr>
              <a:xfrm rot="14199581" flipV="1">
                <a:off x="5284298" y="2119472"/>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20" name="椭圆 11">
                <a:extLst>
                  <a:ext uri="{FF2B5EF4-FFF2-40B4-BE49-F238E27FC236}">
                    <a16:creationId xmlns:a16="http://schemas.microsoft.com/office/drawing/2014/main" id="{8FA22472-659A-9748-85D4-73A87B69ED43}"/>
                  </a:ext>
                </a:extLst>
              </p:cNvPr>
              <p:cNvSpPr>
                <a:spLocks/>
              </p:cNvSpPr>
              <p:nvPr/>
            </p:nvSpPr>
            <p:spPr>
              <a:xfrm rot="14111800" flipH="1">
                <a:off x="5528241" y="2356722"/>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21" name="椭圆 13">
                <a:extLst>
                  <a:ext uri="{FF2B5EF4-FFF2-40B4-BE49-F238E27FC236}">
                    <a16:creationId xmlns:a16="http://schemas.microsoft.com/office/drawing/2014/main" id="{03D63D09-3668-8243-8B3E-CB704A8C7DE7}"/>
                  </a:ext>
                </a:extLst>
              </p:cNvPr>
              <p:cNvSpPr>
                <a:spLocks noChangeAspect="1"/>
              </p:cNvSpPr>
              <p:nvPr/>
            </p:nvSpPr>
            <p:spPr>
              <a:xfrm rot="6205585">
                <a:off x="3930988" y="3704437"/>
                <a:ext cx="565478" cy="64963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22" name="椭圆 11">
                <a:extLst>
                  <a:ext uri="{FF2B5EF4-FFF2-40B4-BE49-F238E27FC236}">
                    <a16:creationId xmlns:a16="http://schemas.microsoft.com/office/drawing/2014/main" id="{5C8422FE-49AB-3A4B-BE4B-9BC1390FCBF4}"/>
                  </a:ext>
                </a:extLst>
              </p:cNvPr>
              <p:cNvSpPr>
                <a:spLocks/>
              </p:cNvSpPr>
              <p:nvPr/>
            </p:nvSpPr>
            <p:spPr>
              <a:xfrm rot="6205585" flipH="1" flipV="1">
                <a:off x="4169658" y="3947449"/>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423" name="组合 422">
              <a:extLst>
                <a:ext uri="{FF2B5EF4-FFF2-40B4-BE49-F238E27FC236}">
                  <a16:creationId xmlns:a16="http://schemas.microsoft.com/office/drawing/2014/main" id="{F8CAEDAF-9C85-0D44-A1E4-F6809B76DB8D}"/>
                </a:ext>
              </a:extLst>
            </p:cNvPr>
            <p:cNvGrpSpPr/>
            <p:nvPr/>
          </p:nvGrpSpPr>
          <p:grpSpPr>
            <a:xfrm>
              <a:off x="5091746" y="4583680"/>
              <a:ext cx="540000" cy="540000"/>
              <a:chOff x="3042000" y="1394784"/>
              <a:chExt cx="3060000" cy="3060000"/>
            </a:xfrm>
          </p:grpSpPr>
          <p:sp>
            <p:nvSpPr>
              <p:cNvPr id="424" name="椭圆 423">
                <a:extLst>
                  <a:ext uri="{FF2B5EF4-FFF2-40B4-BE49-F238E27FC236}">
                    <a16:creationId xmlns:a16="http://schemas.microsoft.com/office/drawing/2014/main" id="{85CB4380-A482-6F40-AC6A-47D544B9ADE4}"/>
                  </a:ext>
                </a:extLst>
              </p:cNvPr>
              <p:cNvSpPr>
                <a:spLocks noChangeAspect="1"/>
              </p:cNvSpPr>
              <p:nvPr/>
            </p:nvSpPr>
            <p:spPr>
              <a:xfrm>
                <a:off x="3042000" y="1394784"/>
                <a:ext cx="3060000" cy="3060000"/>
              </a:xfrm>
              <a:prstGeom prst="ellipse">
                <a:avLst/>
              </a:prstGeom>
              <a:gradFill flip="none" rotWithShape="1">
                <a:gsLst>
                  <a:gs pos="98000">
                    <a:schemeClr val="tx2">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25" name="椭圆 424">
                <a:extLst>
                  <a:ext uri="{FF2B5EF4-FFF2-40B4-BE49-F238E27FC236}">
                    <a16:creationId xmlns:a16="http://schemas.microsoft.com/office/drawing/2014/main" id="{BEABF5D6-5D6E-944E-A300-6794536E709F}"/>
                  </a:ext>
                </a:extLst>
              </p:cNvPr>
              <p:cNvSpPr>
                <a:spLocks noChangeAspect="1"/>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95000">
                    <a:srgbClr val="F0F0F0"/>
                  </a:gs>
                </a:gsLst>
                <a:path path="shape">
                  <a:fillToRect l="50000" t="50000" r="50000" b="50000"/>
                </a:path>
                <a:tileRect/>
              </a:gra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26" name="椭圆 13">
                <a:extLst>
                  <a:ext uri="{FF2B5EF4-FFF2-40B4-BE49-F238E27FC236}">
                    <a16:creationId xmlns:a16="http://schemas.microsoft.com/office/drawing/2014/main" id="{C732A57A-0B0B-0140-9315-CEB938051A56}"/>
                  </a:ext>
                </a:extLst>
              </p:cNvPr>
              <p:cNvSpPr>
                <a:spLocks noChangeAspect="1"/>
              </p:cNvSpPr>
              <p:nvPr/>
            </p:nvSpPr>
            <p:spPr>
              <a:xfrm rot="552711" flipH="1">
                <a:off x="3483764" y="1907118"/>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27" name="椭圆 11">
                <a:extLst>
                  <a:ext uri="{FF2B5EF4-FFF2-40B4-BE49-F238E27FC236}">
                    <a16:creationId xmlns:a16="http://schemas.microsoft.com/office/drawing/2014/main" id="{2D4B5931-892C-2143-AF74-35D30A095F22}"/>
                  </a:ext>
                </a:extLst>
              </p:cNvPr>
              <p:cNvSpPr>
                <a:spLocks/>
              </p:cNvSpPr>
              <p:nvPr/>
            </p:nvSpPr>
            <p:spPr>
              <a:xfrm rot="464930" flipV="1">
                <a:off x="3658561" y="2121168"/>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28" name="椭圆 13">
                <a:extLst>
                  <a:ext uri="{FF2B5EF4-FFF2-40B4-BE49-F238E27FC236}">
                    <a16:creationId xmlns:a16="http://schemas.microsoft.com/office/drawing/2014/main" id="{572C71A3-0608-A241-9E72-E142B4BB562B}"/>
                  </a:ext>
                </a:extLst>
              </p:cNvPr>
              <p:cNvSpPr>
                <a:spLocks noChangeAspect="1"/>
              </p:cNvSpPr>
              <p:nvPr/>
            </p:nvSpPr>
            <p:spPr>
              <a:xfrm rot="8368839" flipH="1">
                <a:off x="3564892" y="2538813"/>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29" name="椭圆 11">
                <a:extLst>
                  <a:ext uri="{FF2B5EF4-FFF2-40B4-BE49-F238E27FC236}">
                    <a16:creationId xmlns:a16="http://schemas.microsoft.com/office/drawing/2014/main" id="{612F8754-7A97-3E42-BD72-A4870F79AD24}"/>
                  </a:ext>
                </a:extLst>
              </p:cNvPr>
              <p:cNvSpPr>
                <a:spLocks/>
              </p:cNvSpPr>
              <p:nvPr/>
            </p:nvSpPr>
            <p:spPr>
              <a:xfrm rot="5659809" flipH="1">
                <a:off x="3802305" y="2736688"/>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30" name="椭圆 13">
                <a:extLst>
                  <a:ext uri="{FF2B5EF4-FFF2-40B4-BE49-F238E27FC236}">
                    <a16:creationId xmlns:a16="http://schemas.microsoft.com/office/drawing/2014/main" id="{32984CCB-1214-8645-A8B7-492C8DE5F45C}"/>
                  </a:ext>
                </a:extLst>
              </p:cNvPr>
              <p:cNvSpPr>
                <a:spLocks noChangeAspect="1"/>
              </p:cNvSpPr>
              <p:nvPr/>
            </p:nvSpPr>
            <p:spPr>
              <a:xfrm flipH="1">
                <a:off x="3167875" y="2730966"/>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31" name="椭圆 11">
                <a:extLst>
                  <a:ext uri="{FF2B5EF4-FFF2-40B4-BE49-F238E27FC236}">
                    <a16:creationId xmlns:a16="http://schemas.microsoft.com/office/drawing/2014/main" id="{0336BA06-CF65-3146-9C08-0A86A9A10CEA}"/>
                  </a:ext>
                </a:extLst>
              </p:cNvPr>
              <p:cNvSpPr>
                <a:spLocks/>
              </p:cNvSpPr>
              <p:nvPr/>
            </p:nvSpPr>
            <p:spPr>
              <a:xfrm flipV="1">
                <a:off x="3395289" y="2978253"/>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32" name="椭圆 13">
                <a:extLst>
                  <a:ext uri="{FF2B5EF4-FFF2-40B4-BE49-F238E27FC236}">
                    <a16:creationId xmlns:a16="http://schemas.microsoft.com/office/drawing/2014/main" id="{DAE4854E-A81F-E845-9FCF-ADF509FF8C0A}"/>
                  </a:ext>
                </a:extLst>
              </p:cNvPr>
              <p:cNvSpPr>
                <a:spLocks/>
              </p:cNvSpPr>
              <p:nvPr/>
            </p:nvSpPr>
            <p:spPr>
              <a:xfrm rot="17136562" flipV="1">
                <a:off x="3727768" y="2979629"/>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33" name="椭圆 11">
                <a:extLst>
                  <a:ext uri="{FF2B5EF4-FFF2-40B4-BE49-F238E27FC236}">
                    <a16:creationId xmlns:a16="http://schemas.microsoft.com/office/drawing/2014/main" id="{67DE4F6D-DD2F-ED4F-9BE9-B0ECE3F043B1}"/>
                  </a:ext>
                </a:extLst>
              </p:cNvPr>
              <p:cNvSpPr>
                <a:spLocks/>
              </p:cNvSpPr>
              <p:nvPr/>
            </p:nvSpPr>
            <p:spPr>
              <a:xfrm rot="20365005" flipV="1">
                <a:off x="3968231" y="3148885"/>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34" name="椭圆 13">
                <a:extLst>
                  <a:ext uri="{FF2B5EF4-FFF2-40B4-BE49-F238E27FC236}">
                    <a16:creationId xmlns:a16="http://schemas.microsoft.com/office/drawing/2014/main" id="{A92623E0-919A-3C47-9D6F-99D47DFF1CA8}"/>
                  </a:ext>
                </a:extLst>
              </p:cNvPr>
              <p:cNvSpPr>
                <a:spLocks noChangeAspect="1"/>
              </p:cNvSpPr>
              <p:nvPr/>
            </p:nvSpPr>
            <p:spPr>
              <a:xfrm rot="6387551" flipH="1">
                <a:off x="3118182" y="2310067"/>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35" name="椭圆 11">
                <a:extLst>
                  <a:ext uri="{FF2B5EF4-FFF2-40B4-BE49-F238E27FC236}">
                    <a16:creationId xmlns:a16="http://schemas.microsoft.com/office/drawing/2014/main" id="{623D8A5B-A161-0F4F-8867-5205B004CBE0}"/>
                  </a:ext>
                </a:extLst>
              </p:cNvPr>
              <p:cNvSpPr>
                <a:spLocks/>
              </p:cNvSpPr>
              <p:nvPr/>
            </p:nvSpPr>
            <p:spPr>
              <a:xfrm rot="6299770" flipV="1">
                <a:off x="3344490" y="2514178"/>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36" name="椭圆 13">
                <a:extLst>
                  <a:ext uri="{FF2B5EF4-FFF2-40B4-BE49-F238E27FC236}">
                    <a16:creationId xmlns:a16="http://schemas.microsoft.com/office/drawing/2014/main" id="{8F7C083C-99D7-504F-BE7C-B59CB72D71E2}"/>
                  </a:ext>
                </a:extLst>
              </p:cNvPr>
              <p:cNvSpPr>
                <a:spLocks noChangeAspect="1"/>
              </p:cNvSpPr>
              <p:nvPr/>
            </p:nvSpPr>
            <p:spPr>
              <a:xfrm rot="10797629" flipH="1">
                <a:off x="3289296" y="3211028"/>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37" name="椭圆 11">
                <a:extLst>
                  <a:ext uri="{FF2B5EF4-FFF2-40B4-BE49-F238E27FC236}">
                    <a16:creationId xmlns:a16="http://schemas.microsoft.com/office/drawing/2014/main" id="{9009CFC3-D3A8-6940-A18A-C2D2A5C87D54}"/>
                  </a:ext>
                </a:extLst>
              </p:cNvPr>
              <p:cNvSpPr>
                <a:spLocks/>
              </p:cNvSpPr>
              <p:nvPr/>
            </p:nvSpPr>
            <p:spPr>
              <a:xfrm rot="8088599" flipH="1">
                <a:off x="3535453" y="3378715"/>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38" name="椭圆 13">
                <a:extLst>
                  <a:ext uri="{FF2B5EF4-FFF2-40B4-BE49-F238E27FC236}">
                    <a16:creationId xmlns:a16="http://schemas.microsoft.com/office/drawing/2014/main" id="{9B350F21-BB60-F444-B922-E6C897A1D9C2}"/>
                  </a:ext>
                </a:extLst>
              </p:cNvPr>
              <p:cNvSpPr>
                <a:spLocks noChangeAspect="1"/>
              </p:cNvSpPr>
              <p:nvPr/>
            </p:nvSpPr>
            <p:spPr>
              <a:xfrm rot="14199581" flipV="1">
                <a:off x="3929040" y="3521132"/>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39" name="椭圆 11">
                <a:extLst>
                  <a:ext uri="{FF2B5EF4-FFF2-40B4-BE49-F238E27FC236}">
                    <a16:creationId xmlns:a16="http://schemas.microsoft.com/office/drawing/2014/main" id="{E0773916-63B5-2F48-839E-841853FAE662}"/>
                  </a:ext>
                </a:extLst>
              </p:cNvPr>
              <p:cNvSpPr>
                <a:spLocks/>
              </p:cNvSpPr>
              <p:nvPr/>
            </p:nvSpPr>
            <p:spPr>
              <a:xfrm rot="14111800" flipH="1">
                <a:off x="4172983" y="3758382"/>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40" name="椭圆 13">
                <a:extLst>
                  <a:ext uri="{FF2B5EF4-FFF2-40B4-BE49-F238E27FC236}">
                    <a16:creationId xmlns:a16="http://schemas.microsoft.com/office/drawing/2014/main" id="{C6239114-BDDA-BC4B-99B6-9F0DD17BDDA6}"/>
                  </a:ext>
                </a:extLst>
              </p:cNvPr>
              <p:cNvSpPr>
                <a:spLocks noChangeAspect="1"/>
              </p:cNvSpPr>
              <p:nvPr/>
            </p:nvSpPr>
            <p:spPr>
              <a:xfrm rot="10800000">
                <a:off x="3531539" y="3459359"/>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41" name="椭圆 11">
                <a:extLst>
                  <a:ext uri="{FF2B5EF4-FFF2-40B4-BE49-F238E27FC236}">
                    <a16:creationId xmlns:a16="http://schemas.microsoft.com/office/drawing/2014/main" id="{6E66BEA1-3AF8-6E46-A5FB-9753AFADA188}"/>
                  </a:ext>
                </a:extLst>
              </p:cNvPr>
              <p:cNvSpPr>
                <a:spLocks/>
              </p:cNvSpPr>
              <p:nvPr/>
            </p:nvSpPr>
            <p:spPr>
              <a:xfrm rot="10800000" flipH="1" flipV="1">
                <a:off x="3776907" y="3706445"/>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42" name="椭圆 13">
                <a:extLst>
                  <a:ext uri="{FF2B5EF4-FFF2-40B4-BE49-F238E27FC236}">
                    <a16:creationId xmlns:a16="http://schemas.microsoft.com/office/drawing/2014/main" id="{50EE68C5-3646-0746-9B53-6D2406590A91}"/>
                  </a:ext>
                </a:extLst>
              </p:cNvPr>
              <p:cNvSpPr>
                <a:spLocks noChangeAspect="1"/>
              </p:cNvSpPr>
              <p:nvPr/>
            </p:nvSpPr>
            <p:spPr>
              <a:xfrm rot="6086408" flipH="1">
                <a:off x="4336439" y="1405387"/>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43" name="椭圆 11">
                <a:extLst>
                  <a:ext uri="{FF2B5EF4-FFF2-40B4-BE49-F238E27FC236}">
                    <a16:creationId xmlns:a16="http://schemas.microsoft.com/office/drawing/2014/main" id="{28972CF7-F24E-4E4D-94EA-388FD633CEBC}"/>
                  </a:ext>
                </a:extLst>
              </p:cNvPr>
              <p:cNvSpPr>
                <a:spLocks/>
              </p:cNvSpPr>
              <p:nvPr/>
            </p:nvSpPr>
            <p:spPr>
              <a:xfrm rot="5998627" flipV="1">
                <a:off x="4495274" y="1622015"/>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44" name="椭圆 13">
                <a:extLst>
                  <a:ext uri="{FF2B5EF4-FFF2-40B4-BE49-F238E27FC236}">
                    <a16:creationId xmlns:a16="http://schemas.microsoft.com/office/drawing/2014/main" id="{0E231D48-E8CB-E648-B5B9-320ECAAB3C64}"/>
                  </a:ext>
                </a:extLst>
              </p:cNvPr>
              <p:cNvSpPr>
                <a:spLocks noChangeAspect="1"/>
              </p:cNvSpPr>
              <p:nvPr/>
            </p:nvSpPr>
            <p:spPr>
              <a:xfrm rot="8368839" flipH="1">
                <a:off x="4217913" y="1860593"/>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45" name="椭圆 11">
                <a:extLst>
                  <a:ext uri="{FF2B5EF4-FFF2-40B4-BE49-F238E27FC236}">
                    <a16:creationId xmlns:a16="http://schemas.microsoft.com/office/drawing/2014/main" id="{C025AB76-B00D-6B41-A3B6-981404E44812}"/>
                  </a:ext>
                </a:extLst>
              </p:cNvPr>
              <p:cNvSpPr>
                <a:spLocks/>
              </p:cNvSpPr>
              <p:nvPr/>
            </p:nvSpPr>
            <p:spPr>
              <a:xfrm rot="5659809" flipH="1">
                <a:off x="4455326" y="2058468"/>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46" name="椭圆 13">
                <a:extLst>
                  <a:ext uri="{FF2B5EF4-FFF2-40B4-BE49-F238E27FC236}">
                    <a16:creationId xmlns:a16="http://schemas.microsoft.com/office/drawing/2014/main" id="{A2D735A1-2BC7-3147-A8F7-CD8BE3C7B632}"/>
                  </a:ext>
                </a:extLst>
              </p:cNvPr>
              <p:cNvSpPr>
                <a:spLocks noChangeAspect="1"/>
              </p:cNvSpPr>
              <p:nvPr/>
            </p:nvSpPr>
            <p:spPr>
              <a:xfrm flipH="1">
                <a:off x="3899474" y="2179204"/>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47" name="椭圆 11">
                <a:extLst>
                  <a:ext uri="{FF2B5EF4-FFF2-40B4-BE49-F238E27FC236}">
                    <a16:creationId xmlns:a16="http://schemas.microsoft.com/office/drawing/2014/main" id="{0BC54726-C66B-8C49-AB2D-8C62489D0C47}"/>
                  </a:ext>
                </a:extLst>
              </p:cNvPr>
              <p:cNvSpPr>
                <a:spLocks/>
              </p:cNvSpPr>
              <p:nvPr/>
            </p:nvSpPr>
            <p:spPr>
              <a:xfrm flipV="1">
                <a:off x="4126888" y="2426491"/>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48" name="椭圆 13">
                <a:extLst>
                  <a:ext uri="{FF2B5EF4-FFF2-40B4-BE49-F238E27FC236}">
                    <a16:creationId xmlns:a16="http://schemas.microsoft.com/office/drawing/2014/main" id="{4B2EF7A9-4C75-9949-AC10-0EB9A4E48B22}"/>
                  </a:ext>
                </a:extLst>
              </p:cNvPr>
              <p:cNvSpPr>
                <a:spLocks/>
              </p:cNvSpPr>
              <p:nvPr/>
            </p:nvSpPr>
            <p:spPr>
              <a:xfrm rot="17136562" flipV="1">
                <a:off x="4388697" y="2418520"/>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49" name="椭圆 11">
                <a:extLst>
                  <a:ext uri="{FF2B5EF4-FFF2-40B4-BE49-F238E27FC236}">
                    <a16:creationId xmlns:a16="http://schemas.microsoft.com/office/drawing/2014/main" id="{1FC6F482-BEAE-1846-8B17-96E653160FFA}"/>
                  </a:ext>
                </a:extLst>
              </p:cNvPr>
              <p:cNvSpPr>
                <a:spLocks/>
              </p:cNvSpPr>
              <p:nvPr/>
            </p:nvSpPr>
            <p:spPr>
              <a:xfrm rot="20365005" flipV="1">
                <a:off x="4629160" y="2587776"/>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50" name="椭圆 13">
                <a:extLst>
                  <a:ext uri="{FF2B5EF4-FFF2-40B4-BE49-F238E27FC236}">
                    <a16:creationId xmlns:a16="http://schemas.microsoft.com/office/drawing/2014/main" id="{A44D6216-EC36-FE48-8ACD-3F897BC3F559}"/>
                  </a:ext>
                </a:extLst>
              </p:cNvPr>
              <p:cNvSpPr>
                <a:spLocks noChangeAspect="1"/>
              </p:cNvSpPr>
              <p:nvPr/>
            </p:nvSpPr>
            <p:spPr>
              <a:xfrm rot="20520730" flipH="1">
                <a:off x="3674423" y="1985914"/>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51" name="椭圆 11">
                <a:extLst>
                  <a:ext uri="{FF2B5EF4-FFF2-40B4-BE49-F238E27FC236}">
                    <a16:creationId xmlns:a16="http://schemas.microsoft.com/office/drawing/2014/main" id="{C51FFCA5-2052-1041-9156-26D19244D861}"/>
                  </a:ext>
                </a:extLst>
              </p:cNvPr>
              <p:cNvSpPr>
                <a:spLocks/>
              </p:cNvSpPr>
              <p:nvPr/>
            </p:nvSpPr>
            <p:spPr>
              <a:xfrm rot="20432949" flipV="1">
                <a:off x="3972424" y="2222935"/>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52" name="椭圆 13">
                <a:extLst>
                  <a:ext uri="{FF2B5EF4-FFF2-40B4-BE49-F238E27FC236}">
                    <a16:creationId xmlns:a16="http://schemas.microsoft.com/office/drawing/2014/main" id="{1F5D30CB-453D-E24C-A0DD-3B003C0DC92A}"/>
                  </a:ext>
                </a:extLst>
              </p:cNvPr>
              <p:cNvSpPr>
                <a:spLocks noChangeAspect="1"/>
              </p:cNvSpPr>
              <p:nvPr/>
            </p:nvSpPr>
            <p:spPr>
              <a:xfrm rot="10797629" flipH="1">
                <a:off x="4070385" y="2649544"/>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53" name="椭圆 11">
                <a:extLst>
                  <a:ext uri="{FF2B5EF4-FFF2-40B4-BE49-F238E27FC236}">
                    <a16:creationId xmlns:a16="http://schemas.microsoft.com/office/drawing/2014/main" id="{6A852EBB-54B6-3E45-A07B-2C2336A00611}"/>
                  </a:ext>
                </a:extLst>
              </p:cNvPr>
              <p:cNvSpPr>
                <a:spLocks/>
              </p:cNvSpPr>
              <p:nvPr/>
            </p:nvSpPr>
            <p:spPr>
              <a:xfrm rot="8088599" flipH="1">
                <a:off x="4316542" y="2817231"/>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54" name="椭圆 13">
                <a:extLst>
                  <a:ext uri="{FF2B5EF4-FFF2-40B4-BE49-F238E27FC236}">
                    <a16:creationId xmlns:a16="http://schemas.microsoft.com/office/drawing/2014/main" id="{B132B904-ABB4-6746-B9BC-1FF9DB4C45F3}"/>
                  </a:ext>
                </a:extLst>
              </p:cNvPr>
              <p:cNvSpPr>
                <a:spLocks noChangeAspect="1"/>
              </p:cNvSpPr>
              <p:nvPr/>
            </p:nvSpPr>
            <p:spPr>
              <a:xfrm rot="14199581" flipV="1">
                <a:off x="4392710" y="3596848"/>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55" name="椭圆 11">
                <a:extLst>
                  <a:ext uri="{FF2B5EF4-FFF2-40B4-BE49-F238E27FC236}">
                    <a16:creationId xmlns:a16="http://schemas.microsoft.com/office/drawing/2014/main" id="{A7FBA2E8-AFF2-0741-8F9F-6BC2D4B3A20E}"/>
                  </a:ext>
                </a:extLst>
              </p:cNvPr>
              <p:cNvSpPr>
                <a:spLocks/>
              </p:cNvSpPr>
              <p:nvPr/>
            </p:nvSpPr>
            <p:spPr>
              <a:xfrm rot="14111800" flipH="1">
                <a:off x="4636653" y="3834098"/>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56" name="椭圆 13">
                <a:extLst>
                  <a:ext uri="{FF2B5EF4-FFF2-40B4-BE49-F238E27FC236}">
                    <a16:creationId xmlns:a16="http://schemas.microsoft.com/office/drawing/2014/main" id="{A247035B-15AA-F745-8153-4DE294603972}"/>
                  </a:ext>
                </a:extLst>
              </p:cNvPr>
              <p:cNvSpPr>
                <a:spLocks noChangeAspect="1"/>
              </p:cNvSpPr>
              <p:nvPr/>
            </p:nvSpPr>
            <p:spPr>
              <a:xfrm rot="10800000">
                <a:off x="4153454" y="3027065"/>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57" name="椭圆 11">
                <a:extLst>
                  <a:ext uri="{FF2B5EF4-FFF2-40B4-BE49-F238E27FC236}">
                    <a16:creationId xmlns:a16="http://schemas.microsoft.com/office/drawing/2014/main" id="{12774A49-3FCD-AB4A-A6AC-FC6CB63540C6}"/>
                  </a:ext>
                </a:extLst>
              </p:cNvPr>
              <p:cNvSpPr>
                <a:spLocks/>
              </p:cNvSpPr>
              <p:nvPr/>
            </p:nvSpPr>
            <p:spPr>
              <a:xfrm rot="10800000" flipH="1" flipV="1">
                <a:off x="4398822" y="3274151"/>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58" name="椭圆 13">
                <a:extLst>
                  <a:ext uri="{FF2B5EF4-FFF2-40B4-BE49-F238E27FC236}">
                    <a16:creationId xmlns:a16="http://schemas.microsoft.com/office/drawing/2014/main" id="{D77620C5-5A20-1242-AFBA-4E8C238F5F64}"/>
                  </a:ext>
                </a:extLst>
              </p:cNvPr>
              <p:cNvSpPr>
                <a:spLocks noChangeAspect="1"/>
              </p:cNvSpPr>
              <p:nvPr/>
            </p:nvSpPr>
            <p:spPr>
              <a:xfrm rot="552711" flipH="1">
                <a:off x="5533640" y="2903861"/>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59" name="椭圆 11">
                <a:extLst>
                  <a:ext uri="{FF2B5EF4-FFF2-40B4-BE49-F238E27FC236}">
                    <a16:creationId xmlns:a16="http://schemas.microsoft.com/office/drawing/2014/main" id="{2EAE8B33-6256-E34E-AE03-27914D1E43EF}"/>
                  </a:ext>
                </a:extLst>
              </p:cNvPr>
              <p:cNvSpPr>
                <a:spLocks/>
              </p:cNvSpPr>
              <p:nvPr/>
            </p:nvSpPr>
            <p:spPr>
              <a:xfrm rot="464930" flipV="1">
                <a:off x="5708437" y="3117911"/>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60" name="椭圆 13">
                <a:extLst>
                  <a:ext uri="{FF2B5EF4-FFF2-40B4-BE49-F238E27FC236}">
                    <a16:creationId xmlns:a16="http://schemas.microsoft.com/office/drawing/2014/main" id="{7B87F0DE-7D81-504E-B976-3E4278EC69B6}"/>
                  </a:ext>
                </a:extLst>
              </p:cNvPr>
              <p:cNvSpPr>
                <a:spLocks noChangeAspect="1"/>
              </p:cNvSpPr>
              <p:nvPr/>
            </p:nvSpPr>
            <p:spPr>
              <a:xfrm rot="8368839" flipH="1">
                <a:off x="5051694" y="1833908"/>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61" name="椭圆 11">
                <a:extLst>
                  <a:ext uri="{FF2B5EF4-FFF2-40B4-BE49-F238E27FC236}">
                    <a16:creationId xmlns:a16="http://schemas.microsoft.com/office/drawing/2014/main" id="{FD1E80CC-DD65-7845-8FD9-4CE4E695EA5A}"/>
                  </a:ext>
                </a:extLst>
              </p:cNvPr>
              <p:cNvSpPr>
                <a:spLocks/>
              </p:cNvSpPr>
              <p:nvPr/>
            </p:nvSpPr>
            <p:spPr>
              <a:xfrm rot="5659809" flipH="1">
                <a:off x="5289107" y="2031783"/>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62" name="椭圆 13">
                <a:extLst>
                  <a:ext uri="{FF2B5EF4-FFF2-40B4-BE49-F238E27FC236}">
                    <a16:creationId xmlns:a16="http://schemas.microsoft.com/office/drawing/2014/main" id="{80459B71-4326-F94E-BD7E-8CBA3C72D125}"/>
                  </a:ext>
                </a:extLst>
              </p:cNvPr>
              <p:cNvSpPr>
                <a:spLocks noChangeAspect="1"/>
              </p:cNvSpPr>
              <p:nvPr/>
            </p:nvSpPr>
            <p:spPr>
              <a:xfrm flipH="1">
                <a:off x="4760996" y="2278415"/>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63" name="椭圆 11">
                <a:extLst>
                  <a:ext uri="{FF2B5EF4-FFF2-40B4-BE49-F238E27FC236}">
                    <a16:creationId xmlns:a16="http://schemas.microsoft.com/office/drawing/2014/main" id="{FAEAA457-AF4E-3040-AA22-E2D1D76DD7F7}"/>
                  </a:ext>
                </a:extLst>
              </p:cNvPr>
              <p:cNvSpPr>
                <a:spLocks/>
              </p:cNvSpPr>
              <p:nvPr/>
            </p:nvSpPr>
            <p:spPr>
              <a:xfrm flipV="1">
                <a:off x="4988410" y="2525702"/>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64" name="椭圆 13">
                <a:extLst>
                  <a:ext uri="{FF2B5EF4-FFF2-40B4-BE49-F238E27FC236}">
                    <a16:creationId xmlns:a16="http://schemas.microsoft.com/office/drawing/2014/main" id="{3351298C-A09A-8B43-89DB-E937BAF380E4}"/>
                  </a:ext>
                </a:extLst>
              </p:cNvPr>
              <p:cNvSpPr>
                <a:spLocks/>
              </p:cNvSpPr>
              <p:nvPr/>
            </p:nvSpPr>
            <p:spPr>
              <a:xfrm rot="1241355" flipV="1">
                <a:off x="5547488" y="2457683"/>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65" name="椭圆 11">
                <a:extLst>
                  <a:ext uri="{FF2B5EF4-FFF2-40B4-BE49-F238E27FC236}">
                    <a16:creationId xmlns:a16="http://schemas.microsoft.com/office/drawing/2014/main" id="{4E7AFE74-2D04-B94F-9590-76A17720191C}"/>
                  </a:ext>
                </a:extLst>
              </p:cNvPr>
              <p:cNvSpPr>
                <a:spLocks/>
              </p:cNvSpPr>
              <p:nvPr/>
            </p:nvSpPr>
            <p:spPr>
              <a:xfrm rot="4469798" flipV="1">
                <a:off x="5764477" y="2693647"/>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66" name="椭圆 13">
                <a:extLst>
                  <a:ext uri="{FF2B5EF4-FFF2-40B4-BE49-F238E27FC236}">
                    <a16:creationId xmlns:a16="http://schemas.microsoft.com/office/drawing/2014/main" id="{435D83A6-E869-3940-909C-5443C2D0164F}"/>
                  </a:ext>
                </a:extLst>
              </p:cNvPr>
              <p:cNvSpPr>
                <a:spLocks noChangeAspect="1"/>
              </p:cNvSpPr>
              <p:nvPr/>
            </p:nvSpPr>
            <p:spPr>
              <a:xfrm rot="566962" flipH="1">
                <a:off x="4644942" y="1576367"/>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67" name="椭圆 11">
                <a:extLst>
                  <a:ext uri="{FF2B5EF4-FFF2-40B4-BE49-F238E27FC236}">
                    <a16:creationId xmlns:a16="http://schemas.microsoft.com/office/drawing/2014/main" id="{1C66D4AC-DA73-1F49-85C9-D11E8A2581BC}"/>
                  </a:ext>
                </a:extLst>
              </p:cNvPr>
              <p:cNvSpPr>
                <a:spLocks/>
              </p:cNvSpPr>
              <p:nvPr/>
            </p:nvSpPr>
            <p:spPr>
              <a:xfrm rot="479181" flipV="1">
                <a:off x="4923604" y="1821937"/>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68" name="椭圆 13">
                <a:extLst>
                  <a:ext uri="{FF2B5EF4-FFF2-40B4-BE49-F238E27FC236}">
                    <a16:creationId xmlns:a16="http://schemas.microsoft.com/office/drawing/2014/main" id="{1BAC3CCA-A4C0-474B-943A-F7C596AC833D}"/>
                  </a:ext>
                </a:extLst>
              </p:cNvPr>
              <p:cNvSpPr>
                <a:spLocks noChangeAspect="1"/>
              </p:cNvSpPr>
              <p:nvPr/>
            </p:nvSpPr>
            <p:spPr>
              <a:xfrm rot="10797629" flipH="1">
                <a:off x="5141088" y="2579321"/>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69" name="椭圆 11">
                <a:extLst>
                  <a:ext uri="{FF2B5EF4-FFF2-40B4-BE49-F238E27FC236}">
                    <a16:creationId xmlns:a16="http://schemas.microsoft.com/office/drawing/2014/main" id="{20EFBD67-410B-044C-9379-204E6B271D97}"/>
                  </a:ext>
                </a:extLst>
              </p:cNvPr>
              <p:cNvSpPr>
                <a:spLocks/>
              </p:cNvSpPr>
              <p:nvPr/>
            </p:nvSpPr>
            <p:spPr>
              <a:xfrm rot="8088599" flipH="1">
                <a:off x="5387245" y="2747008"/>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70" name="椭圆 13">
                <a:extLst>
                  <a:ext uri="{FF2B5EF4-FFF2-40B4-BE49-F238E27FC236}">
                    <a16:creationId xmlns:a16="http://schemas.microsoft.com/office/drawing/2014/main" id="{AF062A5F-6A24-D74D-8240-744A22385E32}"/>
                  </a:ext>
                </a:extLst>
              </p:cNvPr>
              <p:cNvSpPr>
                <a:spLocks noChangeAspect="1"/>
              </p:cNvSpPr>
              <p:nvPr/>
            </p:nvSpPr>
            <p:spPr>
              <a:xfrm rot="14199581" flipV="1">
                <a:off x="4938896" y="3038519"/>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71" name="椭圆 11">
                <a:extLst>
                  <a:ext uri="{FF2B5EF4-FFF2-40B4-BE49-F238E27FC236}">
                    <a16:creationId xmlns:a16="http://schemas.microsoft.com/office/drawing/2014/main" id="{DC932741-C0C7-5545-91A9-549E9DBACBF5}"/>
                  </a:ext>
                </a:extLst>
              </p:cNvPr>
              <p:cNvSpPr>
                <a:spLocks/>
              </p:cNvSpPr>
              <p:nvPr/>
            </p:nvSpPr>
            <p:spPr>
              <a:xfrm rot="14111800" flipH="1">
                <a:off x="5182839" y="3275769"/>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72" name="椭圆 13">
                <a:extLst>
                  <a:ext uri="{FF2B5EF4-FFF2-40B4-BE49-F238E27FC236}">
                    <a16:creationId xmlns:a16="http://schemas.microsoft.com/office/drawing/2014/main" id="{59BD8259-7274-F346-AD3C-F7A5841011BD}"/>
                  </a:ext>
                </a:extLst>
              </p:cNvPr>
              <p:cNvSpPr>
                <a:spLocks noChangeAspect="1"/>
              </p:cNvSpPr>
              <p:nvPr/>
            </p:nvSpPr>
            <p:spPr>
              <a:xfrm rot="10800000">
                <a:off x="4539326" y="2716126"/>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73" name="椭圆 11">
                <a:extLst>
                  <a:ext uri="{FF2B5EF4-FFF2-40B4-BE49-F238E27FC236}">
                    <a16:creationId xmlns:a16="http://schemas.microsoft.com/office/drawing/2014/main" id="{425FCC63-9D5C-FE49-A05A-DD11B2F94278}"/>
                  </a:ext>
                </a:extLst>
              </p:cNvPr>
              <p:cNvSpPr>
                <a:spLocks/>
              </p:cNvSpPr>
              <p:nvPr/>
            </p:nvSpPr>
            <p:spPr>
              <a:xfrm rot="10800000" flipH="1" flipV="1">
                <a:off x="4784694" y="2963212"/>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74" name="椭圆 13">
                <a:extLst>
                  <a:ext uri="{FF2B5EF4-FFF2-40B4-BE49-F238E27FC236}">
                    <a16:creationId xmlns:a16="http://schemas.microsoft.com/office/drawing/2014/main" id="{A84C767D-4389-2140-8DD2-0A21218BE19F}"/>
                  </a:ext>
                </a:extLst>
              </p:cNvPr>
              <p:cNvSpPr>
                <a:spLocks noChangeAspect="1"/>
              </p:cNvSpPr>
              <p:nvPr/>
            </p:nvSpPr>
            <p:spPr>
              <a:xfrm rot="3869791" flipH="1">
                <a:off x="3912931" y="1578167"/>
                <a:ext cx="389590" cy="51271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75" name="椭圆 11">
                <a:extLst>
                  <a:ext uri="{FF2B5EF4-FFF2-40B4-BE49-F238E27FC236}">
                    <a16:creationId xmlns:a16="http://schemas.microsoft.com/office/drawing/2014/main" id="{1BECFB30-DDDE-D245-838B-F06DF935EF5C}"/>
                  </a:ext>
                </a:extLst>
              </p:cNvPr>
              <p:cNvSpPr>
                <a:spLocks/>
              </p:cNvSpPr>
              <p:nvPr/>
            </p:nvSpPr>
            <p:spPr>
              <a:xfrm rot="3782010" flipV="1">
                <a:off x="4078507" y="1797045"/>
                <a:ext cx="58439" cy="9739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76" name="椭圆 13">
                <a:extLst>
                  <a:ext uri="{FF2B5EF4-FFF2-40B4-BE49-F238E27FC236}">
                    <a16:creationId xmlns:a16="http://schemas.microsoft.com/office/drawing/2014/main" id="{3F490469-06F9-D443-AB5C-74B13018B35E}"/>
                  </a:ext>
                </a:extLst>
              </p:cNvPr>
              <p:cNvSpPr>
                <a:spLocks noChangeAspect="1"/>
              </p:cNvSpPr>
              <p:nvPr/>
            </p:nvSpPr>
            <p:spPr>
              <a:xfrm rot="8368839" flipH="1">
                <a:off x="4650165" y="2032110"/>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77" name="椭圆 11">
                <a:extLst>
                  <a:ext uri="{FF2B5EF4-FFF2-40B4-BE49-F238E27FC236}">
                    <a16:creationId xmlns:a16="http://schemas.microsoft.com/office/drawing/2014/main" id="{AE0AFD4A-0774-574E-9F3B-6B10B35391D4}"/>
                  </a:ext>
                </a:extLst>
              </p:cNvPr>
              <p:cNvSpPr>
                <a:spLocks/>
              </p:cNvSpPr>
              <p:nvPr/>
            </p:nvSpPr>
            <p:spPr>
              <a:xfrm rot="5659809" flipH="1">
                <a:off x="4887578" y="2229985"/>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78" name="椭圆 13">
                <a:extLst>
                  <a:ext uri="{FF2B5EF4-FFF2-40B4-BE49-F238E27FC236}">
                    <a16:creationId xmlns:a16="http://schemas.microsoft.com/office/drawing/2014/main" id="{27928AD9-C7ED-3749-89FA-D8D0CFF1726E}"/>
                  </a:ext>
                </a:extLst>
              </p:cNvPr>
              <p:cNvSpPr>
                <a:spLocks noChangeAspect="1"/>
              </p:cNvSpPr>
              <p:nvPr/>
            </p:nvSpPr>
            <p:spPr>
              <a:xfrm flipH="1">
                <a:off x="5227537" y="3297369"/>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79" name="椭圆 11">
                <a:extLst>
                  <a:ext uri="{FF2B5EF4-FFF2-40B4-BE49-F238E27FC236}">
                    <a16:creationId xmlns:a16="http://schemas.microsoft.com/office/drawing/2014/main" id="{71270363-B16E-8446-8710-17F2FB635AD4}"/>
                  </a:ext>
                </a:extLst>
              </p:cNvPr>
              <p:cNvSpPr>
                <a:spLocks/>
              </p:cNvSpPr>
              <p:nvPr/>
            </p:nvSpPr>
            <p:spPr>
              <a:xfrm flipV="1">
                <a:off x="5454951" y="3544656"/>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80" name="椭圆 13">
                <a:extLst>
                  <a:ext uri="{FF2B5EF4-FFF2-40B4-BE49-F238E27FC236}">
                    <a16:creationId xmlns:a16="http://schemas.microsoft.com/office/drawing/2014/main" id="{0C326F6B-E404-A340-A1D1-9DFA6E3828EC}"/>
                  </a:ext>
                </a:extLst>
              </p:cNvPr>
              <p:cNvSpPr>
                <a:spLocks/>
              </p:cNvSpPr>
              <p:nvPr/>
            </p:nvSpPr>
            <p:spPr>
              <a:xfrm rot="17136562" flipV="1">
                <a:off x="4610050" y="3884763"/>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81" name="椭圆 11">
                <a:extLst>
                  <a:ext uri="{FF2B5EF4-FFF2-40B4-BE49-F238E27FC236}">
                    <a16:creationId xmlns:a16="http://schemas.microsoft.com/office/drawing/2014/main" id="{8BD11704-9496-9946-9472-77C6DC2D4937}"/>
                  </a:ext>
                </a:extLst>
              </p:cNvPr>
              <p:cNvSpPr>
                <a:spLocks/>
              </p:cNvSpPr>
              <p:nvPr/>
            </p:nvSpPr>
            <p:spPr>
              <a:xfrm rot="20365005" flipV="1">
                <a:off x="4850513" y="4054019"/>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82" name="椭圆 13">
                <a:extLst>
                  <a:ext uri="{FF2B5EF4-FFF2-40B4-BE49-F238E27FC236}">
                    <a16:creationId xmlns:a16="http://schemas.microsoft.com/office/drawing/2014/main" id="{B56DBC3B-7968-6A48-B9D4-0CF9BB603671}"/>
                  </a:ext>
                </a:extLst>
              </p:cNvPr>
              <p:cNvSpPr>
                <a:spLocks noChangeAspect="1"/>
              </p:cNvSpPr>
              <p:nvPr/>
            </p:nvSpPr>
            <p:spPr>
              <a:xfrm rot="20520730" flipH="1">
                <a:off x="4641383" y="3285564"/>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83" name="椭圆 11">
                <a:extLst>
                  <a:ext uri="{FF2B5EF4-FFF2-40B4-BE49-F238E27FC236}">
                    <a16:creationId xmlns:a16="http://schemas.microsoft.com/office/drawing/2014/main" id="{59282BC9-364E-0042-86C5-2BCE2988CD4F}"/>
                  </a:ext>
                </a:extLst>
              </p:cNvPr>
              <p:cNvSpPr>
                <a:spLocks/>
              </p:cNvSpPr>
              <p:nvPr/>
            </p:nvSpPr>
            <p:spPr>
              <a:xfrm rot="20432949" flipV="1">
                <a:off x="4939384" y="3522585"/>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84" name="椭圆 13">
                <a:extLst>
                  <a:ext uri="{FF2B5EF4-FFF2-40B4-BE49-F238E27FC236}">
                    <a16:creationId xmlns:a16="http://schemas.microsoft.com/office/drawing/2014/main" id="{9B0EDB8F-1E86-DF4B-88DF-8379E1E65864}"/>
                  </a:ext>
                </a:extLst>
              </p:cNvPr>
              <p:cNvSpPr>
                <a:spLocks noChangeAspect="1"/>
              </p:cNvSpPr>
              <p:nvPr/>
            </p:nvSpPr>
            <p:spPr>
              <a:xfrm rot="10797629" flipH="1">
                <a:off x="4952188" y="3599709"/>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85" name="椭圆 11">
                <a:extLst>
                  <a:ext uri="{FF2B5EF4-FFF2-40B4-BE49-F238E27FC236}">
                    <a16:creationId xmlns:a16="http://schemas.microsoft.com/office/drawing/2014/main" id="{8AFE6C49-0492-984E-B812-9FC0416E19BC}"/>
                  </a:ext>
                </a:extLst>
              </p:cNvPr>
              <p:cNvSpPr>
                <a:spLocks/>
              </p:cNvSpPr>
              <p:nvPr/>
            </p:nvSpPr>
            <p:spPr>
              <a:xfrm rot="8088599" flipH="1">
                <a:off x="5198345" y="3767396"/>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86" name="椭圆 13">
                <a:extLst>
                  <a:ext uri="{FF2B5EF4-FFF2-40B4-BE49-F238E27FC236}">
                    <a16:creationId xmlns:a16="http://schemas.microsoft.com/office/drawing/2014/main" id="{1999FC53-AE46-0249-B9AD-086ADD9D8EFF}"/>
                  </a:ext>
                </a:extLst>
              </p:cNvPr>
              <p:cNvSpPr>
                <a:spLocks noChangeAspect="1"/>
              </p:cNvSpPr>
              <p:nvPr/>
            </p:nvSpPr>
            <p:spPr>
              <a:xfrm rot="14199581" flipV="1">
                <a:off x="5284298" y="2119472"/>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87" name="椭圆 11">
                <a:extLst>
                  <a:ext uri="{FF2B5EF4-FFF2-40B4-BE49-F238E27FC236}">
                    <a16:creationId xmlns:a16="http://schemas.microsoft.com/office/drawing/2014/main" id="{4D89EFA4-ED3B-5549-98A9-EE3F3FF649A0}"/>
                  </a:ext>
                </a:extLst>
              </p:cNvPr>
              <p:cNvSpPr>
                <a:spLocks/>
              </p:cNvSpPr>
              <p:nvPr/>
            </p:nvSpPr>
            <p:spPr>
              <a:xfrm rot="14111800" flipH="1">
                <a:off x="5528241" y="2356722"/>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88" name="椭圆 13">
                <a:extLst>
                  <a:ext uri="{FF2B5EF4-FFF2-40B4-BE49-F238E27FC236}">
                    <a16:creationId xmlns:a16="http://schemas.microsoft.com/office/drawing/2014/main" id="{DC64E030-9355-FF4B-8D40-26C0F66B3C98}"/>
                  </a:ext>
                </a:extLst>
              </p:cNvPr>
              <p:cNvSpPr>
                <a:spLocks noChangeAspect="1"/>
              </p:cNvSpPr>
              <p:nvPr/>
            </p:nvSpPr>
            <p:spPr>
              <a:xfrm rot="6205585">
                <a:off x="3930988" y="3704437"/>
                <a:ext cx="565478" cy="64963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89" name="椭圆 11">
                <a:extLst>
                  <a:ext uri="{FF2B5EF4-FFF2-40B4-BE49-F238E27FC236}">
                    <a16:creationId xmlns:a16="http://schemas.microsoft.com/office/drawing/2014/main" id="{804897B7-2C82-124E-8BA3-49C8145C0870}"/>
                  </a:ext>
                </a:extLst>
              </p:cNvPr>
              <p:cNvSpPr>
                <a:spLocks/>
              </p:cNvSpPr>
              <p:nvPr/>
            </p:nvSpPr>
            <p:spPr>
              <a:xfrm rot="6205585" flipH="1" flipV="1">
                <a:off x="4169658" y="3947449"/>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490" name="组合 489">
              <a:extLst>
                <a:ext uri="{FF2B5EF4-FFF2-40B4-BE49-F238E27FC236}">
                  <a16:creationId xmlns:a16="http://schemas.microsoft.com/office/drawing/2014/main" id="{7A32DC5F-E846-3646-B50D-3FEB28EE19EB}"/>
                </a:ext>
              </a:extLst>
            </p:cNvPr>
            <p:cNvGrpSpPr/>
            <p:nvPr/>
          </p:nvGrpSpPr>
          <p:grpSpPr>
            <a:xfrm>
              <a:off x="5456402" y="5013176"/>
              <a:ext cx="540000" cy="540000"/>
              <a:chOff x="3042000" y="1394784"/>
              <a:chExt cx="3060000" cy="3060000"/>
            </a:xfrm>
          </p:grpSpPr>
          <p:sp>
            <p:nvSpPr>
              <p:cNvPr id="491" name="椭圆 490">
                <a:extLst>
                  <a:ext uri="{FF2B5EF4-FFF2-40B4-BE49-F238E27FC236}">
                    <a16:creationId xmlns:a16="http://schemas.microsoft.com/office/drawing/2014/main" id="{5EFD88AD-D3CC-634D-ADEF-EB6E06785230}"/>
                  </a:ext>
                </a:extLst>
              </p:cNvPr>
              <p:cNvSpPr>
                <a:spLocks noChangeAspect="1"/>
              </p:cNvSpPr>
              <p:nvPr/>
            </p:nvSpPr>
            <p:spPr>
              <a:xfrm>
                <a:off x="3042000" y="1394784"/>
                <a:ext cx="3060000" cy="3060000"/>
              </a:xfrm>
              <a:prstGeom prst="ellipse">
                <a:avLst/>
              </a:prstGeom>
              <a:gradFill flip="none" rotWithShape="1">
                <a:gsLst>
                  <a:gs pos="98000">
                    <a:schemeClr val="tx2">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92" name="椭圆 491">
                <a:extLst>
                  <a:ext uri="{FF2B5EF4-FFF2-40B4-BE49-F238E27FC236}">
                    <a16:creationId xmlns:a16="http://schemas.microsoft.com/office/drawing/2014/main" id="{077C7E78-42C7-E841-8EDA-7C670C6F28B5}"/>
                  </a:ext>
                </a:extLst>
              </p:cNvPr>
              <p:cNvSpPr>
                <a:spLocks noChangeAspect="1"/>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95000">
                    <a:srgbClr val="F0F0F0"/>
                  </a:gs>
                </a:gsLst>
                <a:path path="shape">
                  <a:fillToRect l="50000" t="50000" r="50000" b="50000"/>
                </a:path>
                <a:tileRect/>
              </a:gra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93" name="椭圆 13">
                <a:extLst>
                  <a:ext uri="{FF2B5EF4-FFF2-40B4-BE49-F238E27FC236}">
                    <a16:creationId xmlns:a16="http://schemas.microsoft.com/office/drawing/2014/main" id="{09BCC708-A419-0E4E-A411-78BF8CE36254}"/>
                  </a:ext>
                </a:extLst>
              </p:cNvPr>
              <p:cNvSpPr>
                <a:spLocks noChangeAspect="1"/>
              </p:cNvSpPr>
              <p:nvPr/>
            </p:nvSpPr>
            <p:spPr>
              <a:xfrm rot="552711" flipH="1">
                <a:off x="3483764" y="1907118"/>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94" name="椭圆 11">
                <a:extLst>
                  <a:ext uri="{FF2B5EF4-FFF2-40B4-BE49-F238E27FC236}">
                    <a16:creationId xmlns:a16="http://schemas.microsoft.com/office/drawing/2014/main" id="{A07171B5-1978-6A4E-8633-0C6BE1984133}"/>
                  </a:ext>
                </a:extLst>
              </p:cNvPr>
              <p:cNvSpPr>
                <a:spLocks/>
              </p:cNvSpPr>
              <p:nvPr/>
            </p:nvSpPr>
            <p:spPr>
              <a:xfrm rot="464930" flipV="1">
                <a:off x="3658561" y="2121168"/>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95" name="椭圆 13">
                <a:extLst>
                  <a:ext uri="{FF2B5EF4-FFF2-40B4-BE49-F238E27FC236}">
                    <a16:creationId xmlns:a16="http://schemas.microsoft.com/office/drawing/2014/main" id="{7D43AD1D-2416-1640-A562-D1DE88E59BBA}"/>
                  </a:ext>
                </a:extLst>
              </p:cNvPr>
              <p:cNvSpPr>
                <a:spLocks noChangeAspect="1"/>
              </p:cNvSpPr>
              <p:nvPr/>
            </p:nvSpPr>
            <p:spPr>
              <a:xfrm rot="8368839" flipH="1">
                <a:off x="3564892" y="2538813"/>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96" name="椭圆 11">
                <a:extLst>
                  <a:ext uri="{FF2B5EF4-FFF2-40B4-BE49-F238E27FC236}">
                    <a16:creationId xmlns:a16="http://schemas.microsoft.com/office/drawing/2014/main" id="{509F4938-649E-2A4E-ACB1-343D589FD27A}"/>
                  </a:ext>
                </a:extLst>
              </p:cNvPr>
              <p:cNvSpPr>
                <a:spLocks/>
              </p:cNvSpPr>
              <p:nvPr/>
            </p:nvSpPr>
            <p:spPr>
              <a:xfrm rot="5659809" flipH="1">
                <a:off x="3802305" y="2736688"/>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97" name="椭圆 13">
                <a:extLst>
                  <a:ext uri="{FF2B5EF4-FFF2-40B4-BE49-F238E27FC236}">
                    <a16:creationId xmlns:a16="http://schemas.microsoft.com/office/drawing/2014/main" id="{55822CA3-3782-F147-8A1F-CE8B4C2D2EA1}"/>
                  </a:ext>
                </a:extLst>
              </p:cNvPr>
              <p:cNvSpPr>
                <a:spLocks noChangeAspect="1"/>
              </p:cNvSpPr>
              <p:nvPr/>
            </p:nvSpPr>
            <p:spPr>
              <a:xfrm flipH="1">
                <a:off x="3167875" y="2730966"/>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498" name="椭圆 11">
                <a:extLst>
                  <a:ext uri="{FF2B5EF4-FFF2-40B4-BE49-F238E27FC236}">
                    <a16:creationId xmlns:a16="http://schemas.microsoft.com/office/drawing/2014/main" id="{2F4D9762-AA9C-D24C-B206-8AA0C5396C0A}"/>
                  </a:ext>
                </a:extLst>
              </p:cNvPr>
              <p:cNvSpPr>
                <a:spLocks/>
              </p:cNvSpPr>
              <p:nvPr/>
            </p:nvSpPr>
            <p:spPr>
              <a:xfrm flipV="1">
                <a:off x="3395289" y="2978253"/>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499" name="椭圆 13">
                <a:extLst>
                  <a:ext uri="{FF2B5EF4-FFF2-40B4-BE49-F238E27FC236}">
                    <a16:creationId xmlns:a16="http://schemas.microsoft.com/office/drawing/2014/main" id="{E1FAEE55-67B2-3048-A857-17906D331248}"/>
                  </a:ext>
                </a:extLst>
              </p:cNvPr>
              <p:cNvSpPr>
                <a:spLocks/>
              </p:cNvSpPr>
              <p:nvPr/>
            </p:nvSpPr>
            <p:spPr>
              <a:xfrm rot="17136562" flipV="1">
                <a:off x="3727768" y="2979629"/>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00" name="椭圆 11">
                <a:extLst>
                  <a:ext uri="{FF2B5EF4-FFF2-40B4-BE49-F238E27FC236}">
                    <a16:creationId xmlns:a16="http://schemas.microsoft.com/office/drawing/2014/main" id="{BAAEAFFF-3D9A-0347-A827-0D330BF9A2BF}"/>
                  </a:ext>
                </a:extLst>
              </p:cNvPr>
              <p:cNvSpPr>
                <a:spLocks/>
              </p:cNvSpPr>
              <p:nvPr/>
            </p:nvSpPr>
            <p:spPr>
              <a:xfrm rot="20365005" flipV="1">
                <a:off x="3968231" y="3148885"/>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01" name="椭圆 13">
                <a:extLst>
                  <a:ext uri="{FF2B5EF4-FFF2-40B4-BE49-F238E27FC236}">
                    <a16:creationId xmlns:a16="http://schemas.microsoft.com/office/drawing/2014/main" id="{4CE680FF-1755-F043-8152-51C24733A525}"/>
                  </a:ext>
                </a:extLst>
              </p:cNvPr>
              <p:cNvSpPr>
                <a:spLocks noChangeAspect="1"/>
              </p:cNvSpPr>
              <p:nvPr/>
            </p:nvSpPr>
            <p:spPr>
              <a:xfrm rot="6387551" flipH="1">
                <a:off x="3118182" y="2310067"/>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02" name="椭圆 11">
                <a:extLst>
                  <a:ext uri="{FF2B5EF4-FFF2-40B4-BE49-F238E27FC236}">
                    <a16:creationId xmlns:a16="http://schemas.microsoft.com/office/drawing/2014/main" id="{00896368-ED4F-134A-91C2-9DE6A1F78255}"/>
                  </a:ext>
                </a:extLst>
              </p:cNvPr>
              <p:cNvSpPr>
                <a:spLocks/>
              </p:cNvSpPr>
              <p:nvPr/>
            </p:nvSpPr>
            <p:spPr>
              <a:xfrm rot="6299770" flipV="1">
                <a:off x="3344490" y="2514178"/>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03" name="椭圆 13">
                <a:extLst>
                  <a:ext uri="{FF2B5EF4-FFF2-40B4-BE49-F238E27FC236}">
                    <a16:creationId xmlns:a16="http://schemas.microsoft.com/office/drawing/2014/main" id="{95EA24D1-675D-764E-B3DC-7FF2C515EC62}"/>
                  </a:ext>
                </a:extLst>
              </p:cNvPr>
              <p:cNvSpPr>
                <a:spLocks noChangeAspect="1"/>
              </p:cNvSpPr>
              <p:nvPr/>
            </p:nvSpPr>
            <p:spPr>
              <a:xfrm rot="10797629" flipH="1">
                <a:off x="3289296" y="3211028"/>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04" name="椭圆 11">
                <a:extLst>
                  <a:ext uri="{FF2B5EF4-FFF2-40B4-BE49-F238E27FC236}">
                    <a16:creationId xmlns:a16="http://schemas.microsoft.com/office/drawing/2014/main" id="{B4572AEE-E2BA-2240-96CB-D5031BA8E876}"/>
                  </a:ext>
                </a:extLst>
              </p:cNvPr>
              <p:cNvSpPr>
                <a:spLocks/>
              </p:cNvSpPr>
              <p:nvPr/>
            </p:nvSpPr>
            <p:spPr>
              <a:xfrm rot="8088599" flipH="1">
                <a:off x="3535453" y="3378715"/>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05" name="椭圆 13">
                <a:extLst>
                  <a:ext uri="{FF2B5EF4-FFF2-40B4-BE49-F238E27FC236}">
                    <a16:creationId xmlns:a16="http://schemas.microsoft.com/office/drawing/2014/main" id="{B1AD2CAA-19FB-7241-A3C9-A66433089AF0}"/>
                  </a:ext>
                </a:extLst>
              </p:cNvPr>
              <p:cNvSpPr>
                <a:spLocks noChangeAspect="1"/>
              </p:cNvSpPr>
              <p:nvPr/>
            </p:nvSpPr>
            <p:spPr>
              <a:xfrm rot="14199581" flipV="1">
                <a:off x="3929040" y="3521132"/>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06" name="椭圆 11">
                <a:extLst>
                  <a:ext uri="{FF2B5EF4-FFF2-40B4-BE49-F238E27FC236}">
                    <a16:creationId xmlns:a16="http://schemas.microsoft.com/office/drawing/2014/main" id="{11DD4E10-D6FE-A34D-8969-8A2D148350EC}"/>
                  </a:ext>
                </a:extLst>
              </p:cNvPr>
              <p:cNvSpPr>
                <a:spLocks/>
              </p:cNvSpPr>
              <p:nvPr/>
            </p:nvSpPr>
            <p:spPr>
              <a:xfrm rot="14111800" flipH="1">
                <a:off x="4172983" y="3758382"/>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07" name="椭圆 13">
                <a:extLst>
                  <a:ext uri="{FF2B5EF4-FFF2-40B4-BE49-F238E27FC236}">
                    <a16:creationId xmlns:a16="http://schemas.microsoft.com/office/drawing/2014/main" id="{3A5C43CA-ADC2-7349-918F-DB1A041D511D}"/>
                  </a:ext>
                </a:extLst>
              </p:cNvPr>
              <p:cNvSpPr>
                <a:spLocks noChangeAspect="1"/>
              </p:cNvSpPr>
              <p:nvPr/>
            </p:nvSpPr>
            <p:spPr>
              <a:xfrm rot="10800000">
                <a:off x="3531539" y="3459359"/>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08" name="椭圆 11">
                <a:extLst>
                  <a:ext uri="{FF2B5EF4-FFF2-40B4-BE49-F238E27FC236}">
                    <a16:creationId xmlns:a16="http://schemas.microsoft.com/office/drawing/2014/main" id="{976F79CB-21BF-4849-8968-A0CC0FBBC93C}"/>
                  </a:ext>
                </a:extLst>
              </p:cNvPr>
              <p:cNvSpPr>
                <a:spLocks/>
              </p:cNvSpPr>
              <p:nvPr/>
            </p:nvSpPr>
            <p:spPr>
              <a:xfrm rot="10800000" flipH="1" flipV="1">
                <a:off x="3776907" y="3706445"/>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09" name="椭圆 13">
                <a:extLst>
                  <a:ext uri="{FF2B5EF4-FFF2-40B4-BE49-F238E27FC236}">
                    <a16:creationId xmlns:a16="http://schemas.microsoft.com/office/drawing/2014/main" id="{FAD5C353-83A0-F847-9FE5-FFA20FC6CA5A}"/>
                  </a:ext>
                </a:extLst>
              </p:cNvPr>
              <p:cNvSpPr>
                <a:spLocks noChangeAspect="1"/>
              </p:cNvSpPr>
              <p:nvPr/>
            </p:nvSpPr>
            <p:spPr>
              <a:xfrm rot="6086408" flipH="1">
                <a:off x="4336439" y="1405387"/>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10" name="椭圆 11">
                <a:extLst>
                  <a:ext uri="{FF2B5EF4-FFF2-40B4-BE49-F238E27FC236}">
                    <a16:creationId xmlns:a16="http://schemas.microsoft.com/office/drawing/2014/main" id="{5F39C1B4-A9B7-724F-9DDC-6FFC48998D37}"/>
                  </a:ext>
                </a:extLst>
              </p:cNvPr>
              <p:cNvSpPr>
                <a:spLocks/>
              </p:cNvSpPr>
              <p:nvPr/>
            </p:nvSpPr>
            <p:spPr>
              <a:xfrm rot="5998627" flipV="1">
                <a:off x="4495274" y="1622015"/>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11" name="椭圆 13">
                <a:extLst>
                  <a:ext uri="{FF2B5EF4-FFF2-40B4-BE49-F238E27FC236}">
                    <a16:creationId xmlns:a16="http://schemas.microsoft.com/office/drawing/2014/main" id="{939A1866-1E8D-A24E-9B5B-0CF4100B00B3}"/>
                  </a:ext>
                </a:extLst>
              </p:cNvPr>
              <p:cNvSpPr>
                <a:spLocks noChangeAspect="1"/>
              </p:cNvSpPr>
              <p:nvPr/>
            </p:nvSpPr>
            <p:spPr>
              <a:xfrm rot="8368839" flipH="1">
                <a:off x="4217913" y="1860593"/>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12" name="椭圆 11">
                <a:extLst>
                  <a:ext uri="{FF2B5EF4-FFF2-40B4-BE49-F238E27FC236}">
                    <a16:creationId xmlns:a16="http://schemas.microsoft.com/office/drawing/2014/main" id="{A5468CDB-A3D8-F445-8A5E-F15940C78E8C}"/>
                  </a:ext>
                </a:extLst>
              </p:cNvPr>
              <p:cNvSpPr>
                <a:spLocks/>
              </p:cNvSpPr>
              <p:nvPr/>
            </p:nvSpPr>
            <p:spPr>
              <a:xfrm rot="5659809" flipH="1">
                <a:off x="4455326" y="2058468"/>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13" name="椭圆 13">
                <a:extLst>
                  <a:ext uri="{FF2B5EF4-FFF2-40B4-BE49-F238E27FC236}">
                    <a16:creationId xmlns:a16="http://schemas.microsoft.com/office/drawing/2014/main" id="{C009B9B7-1B95-A246-86DF-C2B023DAF95E}"/>
                  </a:ext>
                </a:extLst>
              </p:cNvPr>
              <p:cNvSpPr>
                <a:spLocks noChangeAspect="1"/>
              </p:cNvSpPr>
              <p:nvPr/>
            </p:nvSpPr>
            <p:spPr>
              <a:xfrm flipH="1">
                <a:off x="3899474" y="2179204"/>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14" name="椭圆 11">
                <a:extLst>
                  <a:ext uri="{FF2B5EF4-FFF2-40B4-BE49-F238E27FC236}">
                    <a16:creationId xmlns:a16="http://schemas.microsoft.com/office/drawing/2014/main" id="{83BAC279-C772-F147-9E70-1F0CDD0CC261}"/>
                  </a:ext>
                </a:extLst>
              </p:cNvPr>
              <p:cNvSpPr>
                <a:spLocks/>
              </p:cNvSpPr>
              <p:nvPr/>
            </p:nvSpPr>
            <p:spPr>
              <a:xfrm flipV="1">
                <a:off x="4126888" y="2426491"/>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15" name="椭圆 13">
                <a:extLst>
                  <a:ext uri="{FF2B5EF4-FFF2-40B4-BE49-F238E27FC236}">
                    <a16:creationId xmlns:a16="http://schemas.microsoft.com/office/drawing/2014/main" id="{C7B2DC47-5ACE-6A43-8870-0FFA2DB12BBD}"/>
                  </a:ext>
                </a:extLst>
              </p:cNvPr>
              <p:cNvSpPr>
                <a:spLocks/>
              </p:cNvSpPr>
              <p:nvPr/>
            </p:nvSpPr>
            <p:spPr>
              <a:xfrm rot="17136562" flipV="1">
                <a:off x="4388697" y="2418520"/>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16" name="椭圆 11">
                <a:extLst>
                  <a:ext uri="{FF2B5EF4-FFF2-40B4-BE49-F238E27FC236}">
                    <a16:creationId xmlns:a16="http://schemas.microsoft.com/office/drawing/2014/main" id="{F8790B91-6B99-8749-8809-B8BAD8B7C9AA}"/>
                  </a:ext>
                </a:extLst>
              </p:cNvPr>
              <p:cNvSpPr>
                <a:spLocks/>
              </p:cNvSpPr>
              <p:nvPr/>
            </p:nvSpPr>
            <p:spPr>
              <a:xfrm rot="20365005" flipV="1">
                <a:off x="4629160" y="2587776"/>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17" name="椭圆 13">
                <a:extLst>
                  <a:ext uri="{FF2B5EF4-FFF2-40B4-BE49-F238E27FC236}">
                    <a16:creationId xmlns:a16="http://schemas.microsoft.com/office/drawing/2014/main" id="{2A477564-AB4B-4C44-9B00-AEBADE535185}"/>
                  </a:ext>
                </a:extLst>
              </p:cNvPr>
              <p:cNvSpPr>
                <a:spLocks noChangeAspect="1"/>
              </p:cNvSpPr>
              <p:nvPr/>
            </p:nvSpPr>
            <p:spPr>
              <a:xfrm rot="20520730" flipH="1">
                <a:off x="3674423" y="1985914"/>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18" name="椭圆 11">
                <a:extLst>
                  <a:ext uri="{FF2B5EF4-FFF2-40B4-BE49-F238E27FC236}">
                    <a16:creationId xmlns:a16="http://schemas.microsoft.com/office/drawing/2014/main" id="{1C08681D-60AF-184A-9811-2009A0FCB581}"/>
                  </a:ext>
                </a:extLst>
              </p:cNvPr>
              <p:cNvSpPr>
                <a:spLocks/>
              </p:cNvSpPr>
              <p:nvPr/>
            </p:nvSpPr>
            <p:spPr>
              <a:xfrm rot="20432949" flipV="1">
                <a:off x="3972424" y="2222935"/>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19" name="椭圆 13">
                <a:extLst>
                  <a:ext uri="{FF2B5EF4-FFF2-40B4-BE49-F238E27FC236}">
                    <a16:creationId xmlns:a16="http://schemas.microsoft.com/office/drawing/2014/main" id="{5A2148BF-8F32-B342-ADC1-1C11984B5294}"/>
                  </a:ext>
                </a:extLst>
              </p:cNvPr>
              <p:cNvSpPr>
                <a:spLocks noChangeAspect="1"/>
              </p:cNvSpPr>
              <p:nvPr/>
            </p:nvSpPr>
            <p:spPr>
              <a:xfrm rot="10797629" flipH="1">
                <a:off x="4070385" y="2649544"/>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20" name="椭圆 11">
                <a:extLst>
                  <a:ext uri="{FF2B5EF4-FFF2-40B4-BE49-F238E27FC236}">
                    <a16:creationId xmlns:a16="http://schemas.microsoft.com/office/drawing/2014/main" id="{412BF703-4323-FA4F-B85A-C5786B45CAE6}"/>
                  </a:ext>
                </a:extLst>
              </p:cNvPr>
              <p:cNvSpPr>
                <a:spLocks/>
              </p:cNvSpPr>
              <p:nvPr/>
            </p:nvSpPr>
            <p:spPr>
              <a:xfrm rot="8088599" flipH="1">
                <a:off x="4316542" y="2817231"/>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21" name="椭圆 13">
                <a:extLst>
                  <a:ext uri="{FF2B5EF4-FFF2-40B4-BE49-F238E27FC236}">
                    <a16:creationId xmlns:a16="http://schemas.microsoft.com/office/drawing/2014/main" id="{663B7AFE-EE4B-1644-9A4E-775580321F5F}"/>
                  </a:ext>
                </a:extLst>
              </p:cNvPr>
              <p:cNvSpPr>
                <a:spLocks noChangeAspect="1"/>
              </p:cNvSpPr>
              <p:nvPr/>
            </p:nvSpPr>
            <p:spPr>
              <a:xfrm rot="14199581" flipV="1">
                <a:off x="4392710" y="3596848"/>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22" name="椭圆 11">
                <a:extLst>
                  <a:ext uri="{FF2B5EF4-FFF2-40B4-BE49-F238E27FC236}">
                    <a16:creationId xmlns:a16="http://schemas.microsoft.com/office/drawing/2014/main" id="{6B02C450-7F6E-7A44-B349-98D9A8D206BF}"/>
                  </a:ext>
                </a:extLst>
              </p:cNvPr>
              <p:cNvSpPr>
                <a:spLocks/>
              </p:cNvSpPr>
              <p:nvPr/>
            </p:nvSpPr>
            <p:spPr>
              <a:xfrm rot="14111800" flipH="1">
                <a:off x="4636653" y="3834098"/>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23" name="椭圆 13">
                <a:extLst>
                  <a:ext uri="{FF2B5EF4-FFF2-40B4-BE49-F238E27FC236}">
                    <a16:creationId xmlns:a16="http://schemas.microsoft.com/office/drawing/2014/main" id="{12C379DB-F73F-7A4E-B888-643A23573298}"/>
                  </a:ext>
                </a:extLst>
              </p:cNvPr>
              <p:cNvSpPr>
                <a:spLocks noChangeAspect="1"/>
              </p:cNvSpPr>
              <p:nvPr/>
            </p:nvSpPr>
            <p:spPr>
              <a:xfrm rot="10800000">
                <a:off x="4153454" y="3027065"/>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24" name="椭圆 11">
                <a:extLst>
                  <a:ext uri="{FF2B5EF4-FFF2-40B4-BE49-F238E27FC236}">
                    <a16:creationId xmlns:a16="http://schemas.microsoft.com/office/drawing/2014/main" id="{3B27B992-5764-9747-90B7-2355D0404806}"/>
                  </a:ext>
                </a:extLst>
              </p:cNvPr>
              <p:cNvSpPr>
                <a:spLocks/>
              </p:cNvSpPr>
              <p:nvPr/>
            </p:nvSpPr>
            <p:spPr>
              <a:xfrm rot="10800000" flipH="1" flipV="1">
                <a:off x="4398822" y="3274151"/>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25" name="椭圆 13">
                <a:extLst>
                  <a:ext uri="{FF2B5EF4-FFF2-40B4-BE49-F238E27FC236}">
                    <a16:creationId xmlns:a16="http://schemas.microsoft.com/office/drawing/2014/main" id="{76DAA1CF-4F6D-5044-BAEF-AD0CB3C01903}"/>
                  </a:ext>
                </a:extLst>
              </p:cNvPr>
              <p:cNvSpPr>
                <a:spLocks noChangeAspect="1"/>
              </p:cNvSpPr>
              <p:nvPr/>
            </p:nvSpPr>
            <p:spPr>
              <a:xfrm rot="552711" flipH="1">
                <a:off x="5533640" y="2903861"/>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26" name="椭圆 11">
                <a:extLst>
                  <a:ext uri="{FF2B5EF4-FFF2-40B4-BE49-F238E27FC236}">
                    <a16:creationId xmlns:a16="http://schemas.microsoft.com/office/drawing/2014/main" id="{73CE0999-CB65-0642-B0EF-E469580D3644}"/>
                  </a:ext>
                </a:extLst>
              </p:cNvPr>
              <p:cNvSpPr>
                <a:spLocks/>
              </p:cNvSpPr>
              <p:nvPr/>
            </p:nvSpPr>
            <p:spPr>
              <a:xfrm rot="464930" flipV="1">
                <a:off x="5708437" y="3117911"/>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27" name="椭圆 13">
                <a:extLst>
                  <a:ext uri="{FF2B5EF4-FFF2-40B4-BE49-F238E27FC236}">
                    <a16:creationId xmlns:a16="http://schemas.microsoft.com/office/drawing/2014/main" id="{B971748E-04D3-DE43-A7D8-C4D4D8DAD6A6}"/>
                  </a:ext>
                </a:extLst>
              </p:cNvPr>
              <p:cNvSpPr>
                <a:spLocks noChangeAspect="1"/>
              </p:cNvSpPr>
              <p:nvPr/>
            </p:nvSpPr>
            <p:spPr>
              <a:xfrm rot="8368839" flipH="1">
                <a:off x="5051694" y="1833908"/>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28" name="椭圆 11">
                <a:extLst>
                  <a:ext uri="{FF2B5EF4-FFF2-40B4-BE49-F238E27FC236}">
                    <a16:creationId xmlns:a16="http://schemas.microsoft.com/office/drawing/2014/main" id="{C7DF58A2-6E07-F841-BFA0-98EF4C523884}"/>
                  </a:ext>
                </a:extLst>
              </p:cNvPr>
              <p:cNvSpPr>
                <a:spLocks/>
              </p:cNvSpPr>
              <p:nvPr/>
            </p:nvSpPr>
            <p:spPr>
              <a:xfrm rot="5659809" flipH="1">
                <a:off x="5289107" y="2031783"/>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29" name="椭圆 13">
                <a:extLst>
                  <a:ext uri="{FF2B5EF4-FFF2-40B4-BE49-F238E27FC236}">
                    <a16:creationId xmlns:a16="http://schemas.microsoft.com/office/drawing/2014/main" id="{DB5E54C9-F907-074A-93B7-6A22F05FA9F7}"/>
                  </a:ext>
                </a:extLst>
              </p:cNvPr>
              <p:cNvSpPr>
                <a:spLocks noChangeAspect="1"/>
              </p:cNvSpPr>
              <p:nvPr/>
            </p:nvSpPr>
            <p:spPr>
              <a:xfrm flipH="1">
                <a:off x="4760996" y="2278415"/>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30" name="椭圆 11">
                <a:extLst>
                  <a:ext uri="{FF2B5EF4-FFF2-40B4-BE49-F238E27FC236}">
                    <a16:creationId xmlns:a16="http://schemas.microsoft.com/office/drawing/2014/main" id="{82419F3C-365C-8742-929E-841F7290382F}"/>
                  </a:ext>
                </a:extLst>
              </p:cNvPr>
              <p:cNvSpPr>
                <a:spLocks/>
              </p:cNvSpPr>
              <p:nvPr/>
            </p:nvSpPr>
            <p:spPr>
              <a:xfrm flipV="1">
                <a:off x="4988410" y="2525702"/>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31" name="椭圆 13">
                <a:extLst>
                  <a:ext uri="{FF2B5EF4-FFF2-40B4-BE49-F238E27FC236}">
                    <a16:creationId xmlns:a16="http://schemas.microsoft.com/office/drawing/2014/main" id="{86F30139-A025-5A46-AEBE-5AE66293545D}"/>
                  </a:ext>
                </a:extLst>
              </p:cNvPr>
              <p:cNvSpPr>
                <a:spLocks/>
              </p:cNvSpPr>
              <p:nvPr/>
            </p:nvSpPr>
            <p:spPr>
              <a:xfrm rot="1241355" flipV="1">
                <a:off x="5547488" y="2457683"/>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32" name="椭圆 11">
                <a:extLst>
                  <a:ext uri="{FF2B5EF4-FFF2-40B4-BE49-F238E27FC236}">
                    <a16:creationId xmlns:a16="http://schemas.microsoft.com/office/drawing/2014/main" id="{625756C3-B94F-D742-BB28-32A64BC01794}"/>
                  </a:ext>
                </a:extLst>
              </p:cNvPr>
              <p:cNvSpPr>
                <a:spLocks/>
              </p:cNvSpPr>
              <p:nvPr/>
            </p:nvSpPr>
            <p:spPr>
              <a:xfrm rot="4469798" flipV="1">
                <a:off x="5764477" y="2693647"/>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33" name="椭圆 13">
                <a:extLst>
                  <a:ext uri="{FF2B5EF4-FFF2-40B4-BE49-F238E27FC236}">
                    <a16:creationId xmlns:a16="http://schemas.microsoft.com/office/drawing/2014/main" id="{0CAF5847-2403-E44D-A68F-42785B79FE56}"/>
                  </a:ext>
                </a:extLst>
              </p:cNvPr>
              <p:cNvSpPr>
                <a:spLocks noChangeAspect="1"/>
              </p:cNvSpPr>
              <p:nvPr/>
            </p:nvSpPr>
            <p:spPr>
              <a:xfrm rot="566962" flipH="1">
                <a:off x="4644942" y="1576367"/>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34" name="椭圆 11">
                <a:extLst>
                  <a:ext uri="{FF2B5EF4-FFF2-40B4-BE49-F238E27FC236}">
                    <a16:creationId xmlns:a16="http://schemas.microsoft.com/office/drawing/2014/main" id="{9E6C20EB-5046-744F-B56C-25A5531D8BAE}"/>
                  </a:ext>
                </a:extLst>
              </p:cNvPr>
              <p:cNvSpPr>
                <a:spLocks/>
              </p:cNvSpPr>
              <p:nvPr/>
            </p:nvSpPr>
            <p:spPr>
              <a:xfrm rot="479181" flipV="1">
                <a:off x="4923604" y="1821937"/>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35" name="椭圆 13">
                <a:extLst>
                  <a:ext uri="{FF2B5EF4-FFF2-40B4-BE49-F238E27FC236}">
                    <a16:creationId xmlns:a16="http://schemas.microsoft.com/office/drawing/2014/main" id="{0C77E9C0-52AE-3941-8F94-5F30EB4BA3B6}"/>
                  </a:ext>
                </a:extLst>
              </p:cNvPr>
              <p:cNvSpPr>
                <a:spLocks noChangeAspect="1"/>
              </p:cNvSpPr>
              <p:nvPr/>
            </p:nvSpPr>
            <p:spPr>
              <a:xfrm rot="10797629" flipH="1">
                <a:off x="5141088" y="2579321"/>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36" name="椭圆 11">
                <a:extLst>
                  <a:ext uri="{FF2B5EF4-FFF2-40B4-BE49-F238E27FC236}">
                    <a16:creationId xmlns:a16="http://schemas.microsoft.com/office/drawing/2014/main" id="{B3C24455-E8CD-B84E-80D9-C7FB34BA725C}"/>
                  </a:ext>
                </a:extLst>
              </p:cNvPr>
              <p:cNvSpPr>
                <a:spLocks/>
              </p:cNvSpPr>
              <p:nvPr/>
            </p:nvSpPr>
            <p:spPr>
              <a:xfrm rot="8088599" flipH="1">
                <a:off x="5387245" y="2747008"/>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37" name="椭圆 13">
                <a:extLst>
                  <a:ext uri="{FF2B5EF4-FFF2-40B4-BE49-F238E27FC236}">
                    <a16:creationId xmlns:a16="http://schemas.microsoft.com/office/drawing/2014/main" id="{67C596E5-A388-9D4F-957E-C8312FD6BD48}"/>
                  </a:ext>
                </a:extLst>
              </p:cNvPr>
              <p:cNvSpPr>
                <a:spLocks noChangeAspect="1"/>
              </p:cNvSpPr>
              <p:nvPr/>
            </p:nvSpPr>
            <p:spPr>
              <a:xfrm rot="14199581" flipV="1">
                <a:off x="4938896" y="3038519"/>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38" name="椭圆 11">
                <a:extLst>
                  <a:ext uri="{FF2B5EF4-FFF2-40B4-BE49-F238E27FC236}">
                    <a16:creationId xmlns:a16="http://schemas.microsoft.com/office/drawing/2014/main" id="{8A5EB71D-4577-7B4B-8B56-A1A2F0E996CF}"/>
                  </a:ext>
                </a:extLst>
              </p:cNvPr>
              <p:cNvSpPr>
                <a:spLocks/>
              </p:cNvSpPr>
              <p:nvPr/>
            </p:nvSpPr>
            <p:spPr>
              <a:xfrm rot="14111800" flipH="1">
                <a:off x="5182839" y="3275769"/>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39" name="椭圆 13">
                <a:extLst>
                  <a:ext uri="{FF2B5EF4-FFF2-40B4-BE49-F238E27FC236}">
                    <a16:creationId xmlns:a16="http://schemas.microsoft.com/office/drawing/2014/main" id="{D2DADCE2-0252-7B42-B50C-8160C88D8790}"/>
                  </a:ext>
                </a:extLst>
              </p:cNvPr>
              <p:cNvSpPr>
                <a:spLocks noChangeAspect="1"/>
              </p:cNvSpPr>
              <p:nvPr/>
            </p:nvSpPr>
            <p:spPr>
              <a:xfrm rot="10800000">
                <a:off x="4539326" y="2716126"/>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40" name="椭圆 11">
                <a:extLst>
                  <a:ext uri="{FF2B5EF4-FFF2-40B4-BE49-F238E27FC236}">
                    <a16:creationId xmlns:a16="http://schemas.microsoft.com/office/drawing/2014/main" id="{26AB674E-0F48-DD41-B7E5-30114E56E695}"/>
                  </a:ext>
                </a:extLst>
              </p:cNvPr>
              <p:cNvSpPr>
                <a:spLocks/>
              </p:cNvSpPr>
              <p:nvPr/>
            </p:nvSpPr>
            <p:spPr>
              <a:xfrm rot="10800000" flipH="1" flipV="1">
                <a:off x="4784694" y="2963212"/>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41" name="椭圆 13">
                <a:extLst>
                  <a:ext uri="{FF2B5EF4-FFF2-40B4-BE49-F238E27FC236}">
                    <a16:creationId xmlns:a16="http://schemas.microsoft.com/office/drawing/2014/main" id="{AE2D36B6-0758-3C49-996E-8D7C40139EFA}"/>
                  </a:ext>
                </a:extLst>
              </p:cNvPr>
              <p:cNvSpPr>
                <a:spLocks noChangeAspect="1"/>
              </p:cNvSpPr>
              <p:nvPr/>
            </p:nvSpPr>
            <p:spPr>
              <a:xfrm rot="3869791" flipH="1">
                <a:off x="3912931" y="1578167"/>
                <a:ext cx="389590" cy="51271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42" name="椭圆 11">
                <a:extLst>
                  <a:ext uri="{FF2B5EF4-FFF2-40B4-BE49-F238E27FC236}">
                    <a16:creationId xmlns:a16="http://schemas.microsoft.com/office/drawing/2014/main" id="{B588CC53-401A-BE4F-966F-E2797E4E3F34}"/>
                  </a:ext>
                </a:extLst>
              </p:cNvPr>
              <p:cNvSpPr>
                <a:spLocks/>
              </p:cNvSpPr>
              <p:nvPr/>
            </p:nvSpPr>
            <p:spPr>
              <a:xfrm rot="3782010" flipV="1">
                <a:off x="4078507" y="1797045"/>
                <a:ext cx="58439" cy="9739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43" name="椭圆 13">
                <a:extLst>
                  <a:ext uri="{FF2B5EF4-FFF2-40B4-BE49-F238E27FC236}">
                    <a16:creationId xmlns:a16="http://schemas.microsoft.com/office/drawing/2014/main" id="{3D3F4C3A-7FD7-DD44-93E5-1135091140F2}"/>
                  </a:ext>
                </a:extLst>
              </p:cNvPr>
              <p:cNvSpPr>
                <a:spLocks noChangeAspect="1"/>
              </p:cNvSpPr>
              <p:nvPr/>
            </p:nvSpPr>
            <p:spPr>
              <a:xfrm rot="8368839" flipH="1">
                <a:off x="4650165" y="2032110"/>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44" name="椭圆 11">
                <a:extLst>
                  <a:ext uri="{FF2B5EF4-FFF2-40B4-BE49-F238E27FC236}">
                    <a16:creationId xmlns:a16="http://schemas.microsoft.com/office/drawing/2014/main" id="{209D56E6-08BA-CD4E-B78C-CF967DC4C26D}"/>
                  </a:ext>
                </a:extLst>
              </p:cNvPr>
              <p:cNvSpPr>
                <a:spLocks/>
              </p:cNvSpPr>
              <p:nvPr/>
            </p:nvSpPr>
            <p:spPr>
              <a:xfrm rot="5659809" flipH="1">
                <a:off x="4887578" y="2229985"/>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45" name="椭圆 13">
                <a:extLst>
                  <a:ext uri="{FF2B5EF4-FFF2-40B4-BE49-F238E27FC236}">
                    <a16:creationId xmlns:a16="http://schemas.microsoft.com/office/drawing/2014/main" id="{C2DECA74-AABB-7F44-9145-B4CC225F56E8}"/>
                  </a:ext>
                </a:extLst>
              </p:cNvPr>
              <p:cNvSpPr>
                <a:spLocks noChangeAspect="1"/>
              </p:cNvSpPr>
              <p:nvPr/>
            </p:nvSpPr>
            <p:spPr>
              <a:xfrm flipH="1">
                <a:off x="5227537" y="3297369"/>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46" name="椭圆 11">
                <a:extLst>
                  <a:ext uri="{FF2B5EF4-FFF2-40B4-BE49-F238E27FC236}">
                    <a16:creationId xmlns:a16="http://schemas.microsoft.com/office/drawing/2014/main" id="{683627BA-008F-C74C-B831-845FB50D7DA4}"/>
                  </a:ext>
                </a:extLst>
              </p:cNvPr>
              <p:cNvSpPr>
                <a:spLocks/>
              </p:cNvSpPr>
              <p:nvPr/>
            </p:nvSpPr>
            <p:spPr>
              <a:xfrm flipV="1">
                <a:off x="5454951" y="3544656"/>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47" name="椭圆 13">
                <a:extLst>
                  <a:ext uri="{FF2B5EF4-FFF2-40B4-BE49-F238E27FC236}">
                    <a16:creationId xmlns:a16="http://schemas.microsoft.com/office/drawing/2014/main" id="{30C998BF-7640-0A44-885E-07C01F16FBFE}"/>
                  </a:ext>
                </a:extLst>
              </p:cNvPr>
              <p:cNvSpPr>
                <a:spLocks/>
              </p:cNvSpPr>
              <p:nvPr/>
            </p:nvSpPr>
            <p:spPr>
              <a:xfrm rot="17136562" flipV="1">
                <a:off x="4610050" y="3884763"/>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48" name="椭圆 11">
                <a:extLst>
                  <a:ext uri="{FF2B5EF4-FFF2-40B4-BE49-F238E27FC236}">
                    <a16:creationId xmlns:a16="http://schemas.microsoft.com/office/drawing/2014/main" id="{0F3A980F-77F5-4346-A93F-10F2BCA218C0}"/>
                  </a:ext>
                </a:extLst>
              </p:cNvPr>
              <p:cNvSpPr>
                <a:spLocks/>
              </p:cNvSpPr>
              <p:nvPr/>
            </p:nvSpPr>
            <p:spPr>
              <a:xfrm rot="20365005" flipV="1">
                <a:off x="4850513" y="4054019"/>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49" name="椭圆 13">
                <a:extLst>
                  <a:ext uri="{FF2B5EF4-FFF2-40B4-BE49-F238E27FC236}">
                    <a16:creationId xmlns:a16="http://schemas.microsoft.com/office/drawing/2014/main" id="{A02AB412-33BE-4C41-BAC8-FAACDF7D9493}"/>
                  </a:ext>
                </a:extLst>
              </p:cNvPr>
              <p:cNvSpPr>
                <a:spLocks noChangeAspect="1"/>
              </p:cNvSpPr>
              <p:nvPr/>
            </p:nvSpPr>
            <p:spPr>
              <a:xfrm rot="20520730" flipH="1">
                <a:off x="4641383" y="3285564"/>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50" name="椭圆 11">
                <a:extLst>
                  <a:ext uri="{FF2B5EF4-FFF2-40B4-BE49-F238E27FC236}">
                    <a16:creationId xmlns:a16="http://schemas.microsoft.com/office/drawing/2014/main" id="{33D7F802-A762-9048-9312-836A64B94573}"/>
                  </a:ext>
                </a:extLst>
              </p:cNvPr>
              <p:cNvSpPr>
                <a:spLocks/>
              </p:cNvSpPr>
              <p:nvPr/>
            </p:nvSpPr>
            <p:spPr>
              <a:xfrm rot="20432949" flipV="1">
                <a:off x="4939384" y="3522585"/>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51" name="椭圆 13">
                <a:extLst>
                  <a:ext uri="{FF2B5EF4-FFF2-40B4-BE49-F238E27FC236}">
                    <a16:creationId xmlns:a16="http://schemas.microsoft.com/office/drawing/2014/main" id="{A0E6BA07-E2B1-D04D-8533-1AAE263E3F0B}"/>
                  </a:ext>
                </a:extLst>
              </p:cNvPr>
              <p:cNvSpPr>
                <a:spLocks noChangeAspect="1"/>
              </p:cNvSpPr>
              <p:nvPr/>
            </p:nvSpPr>
            <p:spPr>
              <a:xfrm rot="10797629" flipH="1">
                <a:off x="4952188" y="3599709"/>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52" name="椭圆 11">
                <a:extLst>
                  <a:ext uri="{FF2B5EF4-FFF2-40B4-BE49-F238E27FC236}">
                    <a16:creationId xmlns:a16="http://schemas.microsoft.com/office/drawing/2014/main" id="{E045ECCA-7C33-5F47-A776-00D06E80CCD9}"/>
                  </a:ext>
                </a:extLst>
              </p:cNvPr>
              <p:cNvSpPr>
                <a:spLocks/>
              </p:cNvSpPr>
              <p:nvPr/>
            </p:nvSpPr>
            <p:spPr>
              <a:xfrm rot="8088599" flipH="1">
                <a:off x="5198345" y="3767396"/>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53" name="椭圆 13">
                <a:extLst>
                  <a:ext uri="{FF2B5EF4-FFF2-40B4-BE49-F238E27FC236}">
                    <a16:creationId xmlns:a16="http://schemas.microsoft.com/office/drawing/2014/main" id="{951150FC-2E0B-3C4B-A5A7-F29B1E196BF3}"/>
                  </a:ext>
                </a:extLst>
              </p:cNvPr>
              <p:cNvSpPr>
                <a:spLocks noChangeAspect="1"/>
              </p:cNvSpPr>
              <p:nvPr/>
            </p:nvSpPr>
            <p:spPr>
              <a:xfrm rot="14199581" flipV="1">
                <a:off x="5284298" y="2119472"/>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54" name="椭圆 11">
                <a:extLst>
                  <a:ext uri="{FF2B5EF4-FFF2-40B4-BE49-F238E27FC236}">
                    <a16:creationId xmlns:a16="http://schemas.microsoft.com/office/drawing/2014/main" id="{878FBB08-5FB1-F642-8175-A64CD22EF28F}"/>
                  </a:ext>
                </a:extLst>
              </p:cNvPr>
              <p:cNvSpPr>
                <a:spLocks/>
              </p:cNvSpPr>
              <p:nvPr/>
            </p:nvSpPr>
            <p:spPr>
              <a:xfrm rot="14111800" flipH="1">
                <a:off x="5528241" y="2356722"/>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55" name="椭圆 13">
                <a:extLst>
                  <a:ext uri="{FF2B5EF4-FFF2-40B4-BE49-F238E27FC236}">
                    <a16:creationId xmlns:a16="http://schemas.microsoft.com/office/drawing/2014/main" id="{2607E5ED-1F2F-D748-AE1A-DB9E4731933C}"/>
                  </a:ext>
                </a:extLst>
              </p:cNvPr>
              <p:cNvSpPr>
                <a:spLocks noChangeAspect="1"/>
              </p:cNvSpPr>
              <p:nvPr/>
            </p:nvSpPr>
            <p:spPr>
              <a:xfrm rot="6205585">
                <a:off x="3930988" y="3704437"/>
                <a:ext cx="565478" cy="64963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56" name="椭圆 11">
                <a:extLst>
                  <a:ext uri="{FF2B5EF4-FFF2-40B4-BE49-F238E27FC236}">
                    <a16:creationId xmlns:a16="http://schemas.microsoft.com/office/drawing/2014/main" id="{4C300138-B780-B040-9CE3-EF9A044A1316}"/>
                  </a:ext>
                </a:extLst>
              </p:cNvPr>
              <p:cNvSpPr>
                <a:spLocks/>
              </p:cNvSpPr>
              <p:nvPr/>
            </p:nvSpPr>
            <p:spPr>
              <a:xfrm rot="6205585" flipH="1" flipV="1">
                <a:off x="4169658" y="3947449"/>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nvGrpSpPr>
            <p:cNvPr id="557" name="组合 556">
              <a:extLst>
                <a:ext uri="{FF2B5EF4-FFF2-40B4-BE49-F238E27FC236}">
                  <a16:creationId xmlns:a16="http://schemas.microsoft.com/office/drawing/2014/main" id="{13D71262-37C7-3044-BB48-72618534931C}"/>
                </a:ext>
              </a:extLst>
            </p:cNvPr>
            <p:cNvGrpSpPr/>
            <p:nvPr/>
          </p:nvGrpSpPr>
          <p:grpSpPr>
            <a:xfrm>
              <a:off x="5556847" y="4325123"/>
              <a:ext cx="540000" cy="540000"/>
              <a:chOff x="3042000" y="1394784"/>
              <a:chExt cx="3060000" cy="3060000"/>
            </a:xfrm>
          </p:grpSpPr>
          <p:sp>
            <p:nvSpPr>
              <p:cNvPr id="558" name="椭圆 557">
                <a:extLst>
                  <a:ext uri="{FF2B5EF4-FFF2-40B4-BE49-F238E27FC236}">
                    <a16:creationId xmlns:a16="http://schemas.microsoft.com/office/drawing/2014/main" id="{55B88EAC-8397-9449-89C1-CFDDA0788E7D}"/>
                  </a:ext>
                </a:extLst>
              </p:cNvPr>
              <p:cNvSpPr>
                <a:spLocks noChangeAspect="1"/>
              </p:cNvSpPr>
              <p:nvPr/>
            </p:nvSpPr>
            <p:spPr>
              <a:xfrm>
                <a:off x="3042000" y="1394784"/>
                <a:ext cx="3060000" cy="3060000"/>
              </a:xfrm>
              <a:prstGeom prst="ellipse">
                <a:avLst/>
              </a:prstGeom>
              <a:gradFill flip="none" rotWithShape="1">
                <a:gsLst>
                  <a:gs pos="98000">
                    <a:schemeClr val="tx2">
                      <a:lumMod val="20000"/>
                      <a:lumOff val="80000"/>
                    </a:schemeClr>
                  </a:gs>
                  <a:gs pos="13000">
                    <a:srgbClr val="F0F0F0"/>
                  </a:gs>
                  <a:gs pos="78000">
                    <a:srgbClr val="F0F0F0"/>
                  </a:gs>
                </a:gsLst>
                <a:path path="shape">
                  <a:fillToRect l="50000" t="50000" r="50000" b="50000"/>
                </a:path>
                <a:tileRect/>
              </a:gradFill>
              <a:ln w="3175">
                <a:solidFill>
                  <a:schemeClr val="tx1"/>
                </a:solid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59" name="椭圆 558">
                <a:extLst>
                  <a:ext uri="{FF2B5EF4-FFF2-40B4-BE49-F238E27FC236}">
                    <a16:creationId xmlns:a16="http://schemas.microsoft.com/office/drawing/2014/main" id="{5E6FF7E1-C09A-484B-A699-AA793772B903}"/>
                  </a:ext>
                </a:extLst>
              </p:cNvPr>
              <p:cNvSpPr>
                <a:spLocks noChangeAspect="1"/>
              </p:cNvSpPr>
              <p:nvPr/>
            </p:nvSpPr>
            <p:spPr>
              <a:xfrm>
                <a:off x="3132000" y="1484784"/>
                <a:ext cx="2880000" cy="2880000"/>
              </a:xfrm>
              <a:prstGeom prst="ellipse">
                <a:avLst/>
              </a:prstGeom>
              <a:gradFill flip="none" rotWithShape="1">
                <a:gsLst>
                  <a:gs pos="100000">
                    <a:schemeClr val="accent4">
                      <a:lumMod val="60000"/>
                      <a:lumOff val="40000"/>
                    </a:schemeClr>
                  </a:gs>
                  <a:gs pos="13000">
                    <a:srgbClr val="F0F0F0"/>
                  </a:gs>
                  <a:gs pos="95000">
                    <a:srgbClr val="F0F0F0"/>
                  </a:gs>
                </a:gsLst>
                <a:path path="shape">
                  <a:fillToRect l="50000" t="50000" r="50000" b="50000"/>
                </a:path>
                <a:tileRect/>
              </a:gra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60" name="椭圆 13">
                <a:extLst>
                  <a:ext uri="{FF2B5EF4-FFF2-40B4-BE49-F238E27FC236}">
                    <a16:creationId xmlns:a16="http://schemas.microsoft.com/office/drawing/2014/main" id="{5DEE01F1-6EA9-7E48-A7B3-52F5D0F97BDF}"/>
                  </a:ext>
                </a:extLst>
              </p:cNvPr>
              <p:cNvSpPr>
                <a:spLocks noChangeAspect="1"/>
              </p:cNvSpPr>
              <p:nvPr/>
            </p:nvSpPr>
            <p:spPr>
              <a:xfrm rot="552711" flipH="1">
                <a:off x="3483764" y="1907118"/>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61" name="椭圆 11">
                <a:extLst>
                  <a:ext uri="{FF2B5EF4-FFF2-40B4-BE49-F238E27FC236}">
                    <a16:creationId xmlns:a16="http://schemas.microsoft.com/office/drawing/2014/main" id="{518E534C-D24B-D04A-B513-009CC8F557E2}"/>
                  </a:ext>
                </a:extLst>
              </p:cNvPr>
              <p:cNvSpPr>
                <a:spLocks/>
              </p:cNvSpPr>
              <p:nvPr/>
            </p:nvSpPr>
            <p:spPr>
              <a:xfrm rot="464930" flipV="1">
                <a:off x="3658561" y="2121168"/>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62" name="椭圆 13">
                <a:extLst>
                  <a:ext uri="{FF2B5EF4-FFF2-40B4-BE49-F238E27FC236}">
                    <a16:creationId xmlns:a16="http://schemas.microsoft.com/office/drawing/2014/main" id="{C204E792-6876-D143-90B4-E6EFE9954AEE}"/>
                  </a:ext>
                </a:extLst>
              </p:cNvPr>
              <p:cNvSpPr>
                <a:spLocks noChangeAspect="1"/>
              </p:cNvSpPr>
              <p:nvPr/>
            </p:nvSpPr>
            <p:spPr>
              <a:xfrm rot="8368839" flipH="1">
                <a:off x="3564892" y="2538813"/>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63" name="椭圆 11">
                <a:extLst>
                  <a:ext uri="{FF2B5EF4-FFF2-40B4-BE49-F238E27FC236}">
                    <a16:creationId xmlns:a16="http://schemas.microsoft.com/office/drawing/2014/main" id="{AC905A6C-56B5-9D40-A183-6B9B8F1C6864}"/>
                  </a:ext>
                </a:extLst>
              </p:cNvPr>
              <p:cNvSpPr>
                <a:spLocks/>
              </p:cNvSpPr>
              <p:nvPr/>
            </p:nvSpPr>
            <p:spPr>
              <a:xfrm rot="5659809" flipH="1">
                <a:off x="3802305" y="2736688"/>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64" name="椭圆 13">
                <a:extLst>
                  <a:ext uri="{FF2B5EF4-FFF2-40B4-BE49-F238E27FC236}">
                    <a16:creationId xmlns:a16="http://schemas.microsoft.com/office/drawing/2014/main" id="{EAD7DA61-E08B-0140-8BEC-418506FEBB26}"/>
                  </a:ext>
                </a:extLst>
              </p:cNvPr>
              <p:cNvSpPr>
                <a:spLocks noChangeAspect="1"/>
              </p:cNvSpPr>
              <p:nvPr/>
            </p:nvSpPr>
            <p:spPr>
              <a:xfrm flipH="1">
                <a:off x="3167875" y="2730966"/>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65" name="椭圆 11">
                <a:extLst>
                  <a:ext uri="{FF2B5EF4-FFF2-40B4-BE49-F238E27FC236}">
                    <a16:creationId xmlns:a16="http://schemas.microsoft.com/office/drawing/2014/main" id="{7F32E7C7-3A57-A640-AF6D-220DC3181799}"/>
                  </a:ext>
                </a:extLst>
              </p:cNvPr>
              <p:cNvSpPr>
                <a:spLocks/>
              </p:cNvSpPr>
              <p:nvPr/>
            </p:nvSpPr>
            <p:spPr>
              <a:xfrm flipV="1">
                <a:off x="3395289" y="2978253"/>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66" name="椭圆 13">
                <a:extLst>
                  <a:ext uri="{FF2B5EF4-FFF2-40B4-BE49-F238E27FC236}">
                    <a16:creationId xmlns:a16="http://schemas.microsoft.com/office/drawing/2014/main" id="{EE05132A-E0FE-3C42-A6F8-F88D108013CB}"/>
                  </a:ext>
                </a:extLst>
              </p:cNvPr>
              <p:cNvSpPr>
                <a:spLocks/>
              </p:cNvSpPr>
              <p:nvPr/>
            </p:nvSpPr>
            <p:spPr>
              <a:xfrm rot="17136562" flipV="1">
                <a:off x="3727768" y="2979629"/>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67" name="椭圆 11">
                <a:extLst>
                  <a:ext uri="{FF2B5EF4-FFF2-40B4-BE49-F238E27FC236}">
                    <a16:creationId xmlns:a16="http://schemas.microsoft.com/office/drawing/2014/main" id="{3021109A-EC2E-7243-9069-B55EE8101668}"/>
                  </a:ext>
                </a:extLst>
              </p:cNvPr>
              <p:cNvSpPr>
                <a:spLocks/>
              </p:cNvSpPr>
              <p:nvPr/>
            </p:nvSpPr>
            <p:spPr>
              <a:xfrm rot="20365005" flipV="1">
                <a:off x="3968231" y="3148885"/>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68" name="椭圆 13">
                <a:extLst>
                  <a:ext uri="{FF2B5EF4-FFF2-40B4-BE49-F238E27FC236}">
                    <a16:creationId xmlns:a16="http://schemas.microsoft.com/office/drawing/2014/main" id="{FC66338A-E97C-9747-AD20-003548EEE920}"/>
                  </a:ext>
                </a:extLst>
              </p:cNvPr>
              <p:cNvSpPr>
                <a:spLocks noChangeAspect="1"/>
              </p:cNvSpPr>
              <p:nvPr/>
            </p:nvSpPr>
            <p:spPr>
              <a:xfrm rot="6387551" flipH="1">
                <a:off x="3118182" y="2310067"/>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69" name="椭圆 11">
                <a:extLst>
                  <a:ext uri="{FF2B5EF4-FFF2-40B4-BE49-F238E27FC236}">
                    <a16:creationId xmlns:a16="http://schemas.microsoft.com/office/drawing/2014/main" id="{5CC00563-8235-7A4A-B088-CE40591CE5B8}"/>
                  </a:ext>
                </a:extLst>
              </p:cNvPr>
              <p:cNvSpPr>
                <a:spLocks/>
              </p:cNvSpPr>
              <p:nvPr/>
            </p:nvSpPr>
            <p:spPr>
              <a:xfrm rot="6299770" flipV="1">
                <a:off x="3344490" y="2514178"/>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70" name="椭圆 13">
                <a:extLst>
                  <a:ext uri="{FF2B5EF4-FFF2-40B4-BE49-F238E27FC236}">
                    <a16:creationId xmlns:a16="http://schemas.microsoft.com/office/drawing/2014/main" id="{ECF5EF5C-A12C-754E-AF36-3662A8EA78FE}"/>
                  </a:ext>
                </a:extLst>
              </p:cNvPr>
              <p:cNvSpPr>
                <a:spLocks noChangeAspect="1"/>
              </p:cNvSpPr>
              <p:nvPr/>
            </p:nvSpPr>
            <p:spPr>
              <a:xfrm rot="10797629" flipH="1">
                <a:off x="3289296" y="3211028"/>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71" name="椭圆 11">
                <a:extLst>
                  <a:ext uri="{FF2B5EF4-FFF2-40B4-BE49-F238E27FC236}">
                    <a16:creationId xmlns:a16="http://schemas.microsoft.com/office/drawing/2014/main" id="{40E4EFB4-C101-1E49-8FC0-7A02D96A5AE8}"/>
                  </a:ext>
                </a:extLst>
              </p:cNvPr>
              <p:cNvSpPr>
                <a:spLocks/>
              </p:cNvSpPr>
              <p:nvPr/>
            </p:nvSpPr>
            <p:spPr>
              <a:xfrm rot="8088599" flipH="1">
                <a:off x="3535453" y="3378715"/>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72" name="椭圆 13">
                <a:extLst>
                  <a:ext uri="{FF2B5EF4-FFF2-40B4-BE49-F238E27FC236}">
                    <a16:creationId xmlns:a16="http://schemas.microsoft.com/office/drawing/2014/main" id="{CCA5665F-18B8-2F40-96AA-28A0473437A9}"/>
                  </a:ext>
                </a:extLst>
              </p:cNvPr>
              <p:cNvSpPr>
                <a:spLocks noChangeAspect="1"/>
              </p:cNvSpPr>
              <p:nvPr/>
            </p:nvSpPr>
            <p:spPr>
              <a:xfrm rot="14199581" flipV="1">
                <a:off x="3929040" y="3521132"/>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73" name="椭圆 11">
                <a:extLst>
                  <a:ext uri="{FF2B5EF4-FFF2-40B4-BE49-F238E27FC236}">
                    <a16:creationId xmlns:a16="http://schemas.microsoft.com/office/drawing/2014/main" id="{44EE1994-5443-2D47-ACC0-6484C46C27B8}"/>
                  </a:ext>
                </a:extLst>
              </p:cNvPr>
              <p:cNvSpPr>
                <a:spLocks/>
              </p:cNvSpPr>
              <p:nvPr/>
            </p:nvSpPr>
            <p:spPr>
              <a:xfrm rot="14111800" flipH="1">
                <a:off x="4172983" y="3758382"/>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74" name="椭圆 13">
                <a:extLst>
                  <a:ext uri="{FF2B5EF4-FFF2-40B4-BE49-F238E27FC236}">
                    <a16:creationId xmlns:a16="http://schemas.microsoft.com/office/drawing/2014/main" id="{D82921DB-DA5E-6C49-9DD4-F17F322B91AC}"/>
                  </a:ext>
                </a:extLst>
              </p:cNvPr>
              <p:cNvSpPr>
                <a:spLocks noChangeAspect="1"/>
              </p:cNvSpPr>
              <p:nvPr/>
            </p:nvSpPr>
            <p:spPr>
              <a:xfrm rot="10800000">
                <a:off x="3531539" y="3459359"/>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75" name="椭圆 11">
                <a:extLst>
                  <a:ext uri="{FF2B5EF4-FFF2-40B4-BE49-F238E27FC236}">
                    <a16:creationId xmlns:a16="http://schemas.microsoft.com/office/drawing/2014/main" id="{34037F6D-9EF8-9E4E-8E94-7D262132305A}"/>
                  </a:ext>
                </a:extLst>
              </p:cNvPr>
              <p:cNvSpPr>
                <a:spLocks/>
              </p:cNvSpPr>
              <p:nvPr/>
            </p:nvSpPr>
            <p:spPr>
              <a:xfrm rot="10800000" flipH="1" flipV="1">
                <a:off x="3776907" y="3706445"/>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76" name="椭圆 13">
                <a:extLst>
                  <a:ext uri="{FF2B5EF4-FFF2-40B4-BE49-F238E27FC236}">
                    <a16:creationId xmlns:a16="http://schemas.microsoft.com/office/drawing/2014/main" id="{EEF338CF-2416-4444-93E9-96B4484D1544}"/>
                  </a:ext>
                </a:extLst>
              </p:cNvPr>
              <p:cNvSpPr>
                <a:spLocks noChangeAspect="1"/>
              </p:cNvSpPr>
              <p:nvPr/>
            </p:nvSpPr>
            <p:spPr>
              <a:xfrm rot="6086408" flipH="1">
                <a:off x="4336439" y="1405387"/>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77" name="椭圆 11">
                <a:extLst>
                  <a:ext uri="{FF2B5EF4-FFF2-40B4-BE49-F238E27FC236}">
                    <a16:creationId xmlns:a16="http://schemas.microsoft.com/office/drawing/2014/main" id="{1012F7CA-8A5E-2F48-903A-5B39C7A7A480}"/>
                  </a:ext>
                </a:extLst>
              </p:cNvPr>
              <p:cNvSpPr>
                <a:spLocks/>
              </p:cNvSpPr>
              <p:nvPr/>
            </p:nvSpPr>
            <p:spPr>
              <a:xfrm rot="5998627" flipV="1">
                <a:off x="4495274" y="1622015"/>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78" name="椭圆 13">
                <a:extLst>
                  <a:ext uri="{FF2B5EF4-FFF2-40B4-BE49-F238E27FC236}">
                    <a16:creationId xmlns:a16="http://schemas.microsoft.com/office/drawing/2014/main" id="{A6B1801C-F42D-FC48-A84F-C0C78621637E}"/>
                  </a:ext>
                </a:extLst>
              </p:cNvPr>
              <p:cNvSpPr>
                <a:spLocks noChangeAspect="1"/>
              </p:cNvSpPr>
              <p:nvPr/>
            </p:nvSpPr>
            <p:spPr>
              <a:xfrm rot="8368839" flipH="1">
                <a:off x="4217913" y="1860593"/>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79" name="椭圆 11">
                <a:extLst>
                  <a:ext uri="{FF2B5EF4-FFF2-40B4-BE49-F238E27FC236}">
                    <a16:creationId xmlns:a16="http://schemas.microsoft.com/office/drawing/2014/main" id="{E48D4227-3FFE-5546-9B39-96BBF4A3E3D7}"/>
                  </a:ext>
                </a:extLst>
              </p:cNvPr>
              <p:cNvSpPr>
                <a:spLocks/>
              </p:cNvSpPr>
              <p:nvPr/>
            </p:nvSpPr>
            <p:spPr>
              <a:xfrm rot="5659809" flipH="1">
                <a:off x="4455326" y="2058468"/>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80" name="椭圆 13">
                <a:extLst>
                  <a:ext uri="{FF2B5EF4-FFF2-40B4-BE49-F238E27FC236}">
                    <a16:creationId xmlns:a16="http://schemas.microsoft.com/office/drawing/2014/main" id="{3462BA96-EF14-E340-832C-BA73167ADF9A}"/>
                  </a:ext>
                </a:extLst>
              </p:cNvPr>
              <p:cNvSpPr>
                <a:spLocks noChangeAspect="1"/>
              </p:cNvSpPr>
              <p:nvPr/>
            </p:nvSpPr>
            <p:spPr>
              <a:xfrm flipH="1">
                <a:off x="3899474" y="2179204"/>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81" name="椭圆 11">
                <a:extLst>
                  <a:ext uri="{FF2B5EF4-FFF2-40B4-BE49-F238E27FC236}">
                    <a16:creationId xmlns:a16="http://schemas.microsoft.com/office/drawing/2014/main" id="{8E5D1FDF-DE02-5649-A40D-7B57D1396AF3}"/>
                  </a:ext>
                </a:extLst>
              </p:cNvPr>
              <p:cNvSpPr>
                <a:spLocks/>
              </p:cNvSpPr>
              <p:nvPr/>
            </p:nvSpPr>
            <p:spPr>
              <a:xfrm flipV="1">
                <a:off x="4126888" y="2426491"/>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82" name="椭圆 13">
                <a:extLst>
                  <a:ext uri="{FF2B5EF4-FFF2-40B4-BE49-F238E27FC236}">
                    <a16:creationId xmlns:a16="http://schemas.microsoft.com/office/drawing/2014/main" id="{80D80FEF-1D2A-CB40-964B-5C8BB60A68C3}"/>
                  </a:ext>
                </a:extLst>
              </p:cNvPr>
              <p:cNvSpPr>
                <a:spLocks/>
              </p:cNvSpPr>
              <p:nvPr/>
            </p:nvSpPr>
            <p:spPr>
              <a:xfrm rot="17136562" flipV="1">
                <a:off x="4388697" y="2418520"/>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83" name="椭圆 11">
                <a:extLst>
                  <a:ext uri="{FF2B5EF4-FFF2-40B4-BE49-F238E27FC236}">
                    <a16:creationId xmlns:a16="http://schemas.microsoft.com/office/drawing/2014/main" id="{B456F1E6-1985-C74A-89EF-2559FF01EA40}"/>
                  </a:ext>
                </a:extLst>
              </p:cNvPr>
              <p:cNvSpPr>
                <a:spLocks/>
              </p:cNvSpPr>
              <p:nvPr/>
            </p:nvSpPr>
            <p:spPr>
              <a:xfrm rot="20365005" flipV="1">
                <a:off x="4629160" y="2587776"/>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84" name="椭圆 13">
                <a:extLst>
                  <a:ext uri="{FF2B5EF4-FFF2-40B4-BE49-F238E27FC236}">
                    <a16:creationId xmlns:a16="http://schemas.microsoft.com/office/drawing/2014/main" id="{C6B63308-0275-984B-B863-EAF7A3BA069B}"/>
                  </a:ext>
                </a:extLst>
              </p:cNvPr>
              <p:cNvSpPr>
                <a:spLocks noChangeAspect="1"/>
              </p:cNvSpPr>
              <p:nvPr/>
            </p:nvSpPr>
            <p:spPr>
              <a:xfrm rot="20520730" flipH="1">
                <a:off x="3674423" y="1985914"/>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85" name="椭圆 11">
                <a:extLst>
                  <a:ext uri="{FF2B5EF4-FFF2-40B4-BE49-F238E27FC236}">
                    <a16:creationId xmlns:a16="http://schemas.microsoft.com/office/drawing/2014/main" id="{C4C3AD41-033D-8546-A106-3A8E8F19F1CE}"/>
                  </a:ext>
                </a:extLst>
              </p:cNvPr>
              <p:cNvSpPr>
                <a:spLocks/>
              </p:cNvSpPr>
              <p:nvPr/>
            </p:nvSpPr>
            <p:spPr>
              <a:xfrm rot="20432949" flipV="1">
                <a:off x="3972424" y="2222935"/>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86" name="椭圆 13">
                <a:extLst>
                  <a:ext uri="{FF2B5EF4-FFF2-40B4-BE49-F238E27FC236}">
                    <a16:creationId xmlns:a16="http://schemas.microsoft.com/office/drawing/2014/main" id="{86ADC888-371A-334A-8FA1-5726CEE9D27E}"/>
                  </a:ext>
                </a:extLst>
              </p:cNvPr>
              <p:cNvSpPr>
                <a:spLocks noChangeAspect="1"/>
              </p:cNvSpPr>
              <p:nvPr/>
            </p:nvSpPr>
            <p:spPr>
              <a:xfrm rot="10797629" flipH="1">
                <a:off x="4070385" y="2649544"/>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87" name="椭圆 11">
                <a:extLst>
                  <a:ext uri="{FF2B5EF4-FFF2-40B4-BE49-F238E27FC236}">
                    <a16:creationId xmlns:a16="http://schemas.microsoft.com/office/drawing/2014/main" id="{0361A732-BE0F-6F49-943E-1C9F935A1B1E}"/>
                  </a:ext>
                </a:extLst>
              </p:cNvPr>
              <p:cNvSpPr>
                <a:spLocks/>
              </p:cNvSpPr>
              <p:nvPr/>
            </p:nvSpPr>
            <p:spPr>
              <a:xfrm rot="8088599" flipH="1">
                <a:off x="4316542" y="2817231"/>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88" name="椭圆 13">
                <a:extLst>
                  <a:ext uri="{FF2B5EF4-FFF2-40B4-BE49-F238E27FC236}">
                    <a16:creationId xmlns:a16="http://schemas.microsoft.com/office/drawing/2014/main" id="{A325A09F-53A2-0A47-86A0-CF467043896A}"/>
                  </a:ext>
                </a:extLst>
              </p:cNvPr>
              <p:cNvSpPr>
                <a:spLocks noChangeAspect="1"/>
              </p:cNvSpPr>
              <p:nvPr/>
            </p:nvSpPr>
            <p:spPr>
              <a:xfrm rot="14199581" flipV="1">
                <a:off x="4392710" y="3596848"/>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89" name="椭圆 11">
                <a:extLst>
                  <a:ext uri="{FF2B5EF4-FFF2-40B4-BE49-F238E27FC236}">
                    <a16:creationId xmlns:a16="http://schemas.microsoft.com/office/drawing/2014/main" id="{D7933241-51A4-5C41-8DC7-290F80AD2F9B}"/>
                  </a:ext>
                </a:extLst>
              </p:cNvPr>
              <p:cNvSpPr>
                <a:spLocks/>
              </p:cNvSpPr>
              <p:nvPr/>
            </p:nvSpPr>
            <p:spPr>
              <a:xfrm rot="14111800" flipH="1">
                <a:off x="4636653" y="3834098"/>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90" name="椭圆 13">
                <a:extLst>
                  <a:ext uri="{FF2B5EF4-FFF2-40B4-BE49-F238E27FC236}">
                    <a16:creationId xmlns:a16="http://schemas.microsoft.com/office/drawing/2014/main" id="{E06C46C8-EE4B-2340-90A6-6A6D752D6A23}"/>
                  </a:ext>
                </a:extLst>
              </p:cNvPr>
              <p:cNvSpPr>
                <a:spLocks noChangeAspect="1"/>
              </p:cNvSpPr>
              <p:nvPr/>
            </p:nvSpPr>
            <p:spPr>
              <a:xfrm rot="10800000">
                <a:off x="4153454" y="3027065"/>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91" name="椭圆 11">
                <a:extLst>
                  <a:ext uri="{FF2B5EF4-FFF2-40B4-BE49-F238E27FC236}">
                    <a16:creationId xmlns:a16="http://schemas.microsoft.com/office/drawing/2014/main" id="{56CC818F-1020-3D4B-856F-5E91396ED003}"/>
                  </a:ext>
                </a:extLst>
              </p:cNvPr>
              <p:cNvSpPr>
                <a:spLocks/>
              </p:cNvSpPr>
              <p:nvPr/>
            </p:nvSpPr>
            <p:spPr>
              <a:xfrm rot="10800000" flipH="1" flipV="1">
                <a:off x="4398822" y="3274151"/>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92" name="椭圆 13">
                <a:extLst>
                  <a:ext uri="{FF2B5EF4-FFF2-40B4-BE49-F238E27FC236}">
                    <a16:creationId xmlns:a16="http://schemas.microsoft.com/office/drawing/2014/main" id="{9D52FF3F-B953-D342-9B44-B3695AB8D1FA}"/>
                  </a:ext>
                </a:extLst>
              </p:cNvPr>
              <p:cNvSpPr>
                <a:spLocks noChangeAspect="1"/>
              </p:cNvSpPr>
              <p:nvPr/>
            </p:nvSpPr>
            <p:spPr>
              <a:xfrm rot="552711" flipH="1">
                <a:off x="5533640" y="2903861"/>
                <a:ext cx="389592" cy="5127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93" name="椭圆 11">
                <a:extLst>
                  <a:ext uri="{FF2B5EF4-FFF2-40B4-BE49-F238E27FC236}">
                    <a16:creationId xmlns:a16="http://schemas.microsoft.com/office/drawing/2014/main" id="{2D3385CF-507E-9D4C-9754-0D4C402D4BFC}"/>
                  </a:ext>
                </a:extLst>
              </p:cNvPr>
              <p:cNvSpPr>
                <a:spLocks/>
              </p:cNvSpPr>
              <p:nvPr/>
            </p:nvSpPr>
            <p:spPr>
              <a:xfrm rot="464930" flipV="1">
                <a:off x="5708437" y="3117911"/>
                <a:ext cx="58439" cy="97398"/>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94" name="椭圆 13">
                <a:extLst>
                  <a:ext uri="{FF2B5EF4-FFF2-40B4-BE49-F238E27FC236}">
                    <a16:creationId xmlns:a16="http://schemas.microsoft.com/office/drawing/2014/main" id="{080C51F2-4D58-BE4B-88F9-D0679B3AC7DB}"/>
                  </a:ext>
                </a:extLst>
              </p:cNvPr>
              <p:cNvSpPr>
                <a:spLocks noChangeAspect="1"/>
              </p:cNvSpPr>
              <p:nvPr/>
            </p:nvSpPr>
            <p:spPr>
              <a:xfrm rot="8368839" flipH="1">
                <a:off x="5051694" y="1833908"/>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95" name="椭圆 11">
                <a:extLst>
                  <a:ext uri="{FF2B5EF4-FFF2-40B4-BE49-F238E27FC236}">
                    <a16:creationId xmlns:a16="http://schemas.microsoft.com/office/drawing/2014/main" id="{4D947259-22C4-0149-B9CE-17FE172FC9C8}"/>
                  </a:ext>
                </a:extLst>
              </p:cNvPr>
              <p:cNvSpPr>
                <a:spLocks/>
              </p:cNvSpPr>
              <p:nvPr/>
            </p:nvSpPr>
            <p:spPr>
              <a:xfrm rot="5659809" flipH="1">
                <a:off x="5289107" y="2031783"/>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96" name="椭圆 13">
                <a:extLst>
                  <a:ext uri="{FF2B5EF4-FFF2-40B4-BE49-F238E27FC236}">
                    <a16:creationId xmlns:a16="http://schemas.microsoft.com/office/drawing/2014/main" id="{C98104AA-507E-744D-B2B9-177CDD3D5441}"/>
                  </a:ext>
                </a:extLst>
              </p:cNvPr>
              <p:cNvSpPr>
                <a:spLocks noChangeAspect="1"/>
              </p:cNvSpPr>
              <p:nvPr/>
            </p:nvSpPr>
            <p:spPr>
              <a:xfrm flipH="1">
                <a:off x="4760996" y="2278415"/>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97" name="椭圆 11">
                <a:extLst>
                  <a:ext uri="{FF2B5EF4-FFF2-40B4-BE49-F238E27FC236}">
                    <a16:creationId xmlns:a16="http://schemas.microsoft.com/office/drawing/2014/main" id="{085A965E-AB56-DC42-963B-17317B57CC1E}"/>
                  </a:ext>
                </a:extLst>
              </p:cNvPr>
              <p:cNvSpPr>
                <a:spLocks/>
              </p:cNvSpPr>
              <p:nvPr/>
            </p:nvSpPr>
            <p:spPr>
              <a:xfrm flipV="1">
                <a:off x="4988410" y="2525702"/>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598" name="椭圆 13">
                <a:extLst>
                  <a:ext uri="{FF2B5EF4-FFF2-40B4-BE49-F238E27FC236}">
                    <a16:creationId xmlns:a16="http://schemas.microsoft.com/office/drawing/2014/main" id="{D9AB3205-6F6D-FA46-A470-60D07DA27B09}"/>
                  </a:ext>
                </a:extLst>
              </p:cNvPr>
              <p:cNvSpPr>
                <a:spLocks/>
              </p:cNvSpPr>
              <p:nvPr/>
            </p:nvSpPr>
            <p:spPr>
              <a:xfrm rot="1241355" flipV="1">
                <a:off x="5547488" y="2457683"/>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599" name="椭圆 11">
                <a:extLst>
                  <a:ext uri="{FF2B5EF4-FFF2-40B4-BE49-F238E27FC236}">
                    <a16:creationId xmlns:a16="http://schemas.microsoft.com/office/drawing/2014/main" id="{8189408A-DC12-CC49-A510-D2680C16FDD0}"/>
                  </a:ext>
                </a:extLst>
              </p:cNvPr>
              <p:cNvSpPr>
                <a:spLocks/>
              </p:cNvSpPr>
              <p:nvPr/>
            </p:nvSpPr>
            <p:spPr>
              <a:xfrm rot="4469798" flipV="1">
                <a:off x="5764477" y="2693647"/>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00" name="椭圆 13">
                <a:extLst>
                  <a:ext uri="{FF2B5EF4-FFF2-40B4-BE49-F238E27FC236}">
                    <a16:creationId xmlns:a16="http://schemas.microsoft.com/office/drawing/2014/main" id="{4E316011-3ED8-FF4C-BBCC-A78D47B85C3D}"/>
                  </a:ext>
                </a:extLst>
              </p:cNvPr>
              <p:cNvSpPr>
                <a:spLocks noChangeAspect="1"/>
              </p:cNvSpPr>
              <p:nvPr/>
            </p:nvSpPr>
            <p:spPr>
              <a:xfrm rot="566962" flipH="1">
                <a:off x="4644942" y="1576367"/>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01" name="椭圆 11">
                <a:extLst>
                  <a:ext uri="{FF2B5EF4-FFF2-40B4-BE49-F238E27FC236}">
                    <a16:creationId xmlns:a16="http://schemas.microsoft.com/office/drawing/2014/main" id="{8B8FB701-528E-9749-AC39-BA44A4C1F988}"/>
                  </a:ext>
                </a:extLst>
              </p:cNvPr>
              <p:cNvSpPr>
                <a:spLocks/>
              </p:cNvSpPr>
              <p:nvPr/>
            </p:nvSpPr>
            <p:spPr>
              <a:xfrm rot="479181" flipV="1">
                <a:off x="4923604" y="1821937"/>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02" name="椭圆 13">
                <a:extLst>
                  <a:ext uri="{FF2B5EF4-FFF2-40B4-BE49-F238E27FC236}">
                    <a16:creationId xmlns:a16="http://schemas.microsoft.com/office/drawing/2014/main" id="{378CA48D-0327-DF4C-AD07-4C9AFF2EA4B2}"/>
                  </a:ext>
                </a:extLst>
              </p:cNvPr>
              <p:cNvSpPr>
                <a:spLocks noChangeAspect="1"/>
              </p:cNvSpPr>
              <p:nvPr/>
            </p:nvSpPr>
            <p:spPr>
              <a:xfrm rot="10797629" flipH="1">
                <a:off x="5141088" y="2579321"/>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03" name="椭圆 11">
                <a:extLst>
                  <a:ext uri="{FF2B5EF4-FFF2-40B4-BE49-F238E27FC236}">
                    <a16:creationId xmlns:a16="http://schemas.microsoft.com/office/drawing/2014/main" id="{1846B323-DE6F-A74F-9920-539F4E980932}"/>
                  </a:ext>
                </a:extLst>
              </p:cNvPr>
              <p:cNvSpPr>
                <a:spLocks/>
              </p:cNvSpPr>
              <p:nvPr/>
            </p:nvSpPr>
            <p:spPr>
              <a:xfrm rot="8088599" flipH="1">
                <a:off x="5387245" y="2747008"/>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04" name="椭圆 13">
                <a:extLst>
                  <a:ext uri="{FF2B5EF4-FFF2-40B4-BE49-F238E27FC236}">
                    <a16:creationId xmlns:a16="http://schemas.microsoft.com/office/drawing/2014/main" id="{133CF8BE-8609-6843-9403-70C492C23585}"/>
                  </a:ext>
                </a:extLst>
              </p:cNvPr>
              <p:cNvSpPr>
                <a:spLocks noChangeAspect="1"/>
              </p:cNvSpPr>
              <p:nvPr/>
            </p:nvSpPr>
            <p:spPr>
              <a:xfrm rot="14199581" flipV="1">
                <a:off x="4938896" y="3038519"/>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05" name="椭圆 11">
                <a:extLst>
                  <a:ext uri="{FF2B5EF4-FFF2-40B4-BE49-F238E27FC236}">
                    <a16:creationId xmlns:a16="http://schemas.microsoft.com/office/drawing/2014/main" id="{B219717E-0FD3-6E4B-B4C6-51C3DB0DBCBF}"/>
                  </a:ext>
                </a:extLst>
              </p:cNvPr>
              <p:cNvSpPr>
                <a:spLocks/>
              </p:cNvSpPr>
              <p:nvPr/>
            </p:nvSpPr>
            <p:spPr>
              <a:xfrm rot="14111800" flipH="1">
                <a:off x="5182839" y="3275769"/>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06" name="椭圆 13">
                <a:extLst>
                  <a:ext uri="{FF2B5EF4-FFF2-40B4-BE49-F238E27FC236}">
                    <a16:creationId xmlns:a16="http://schemas.microsoft.com/office/drawing/2014/main" id="{D317FD89-D71F-884A-ABC0-1D3CB88C079C}"/>
                  </a:ext>
                </a:extLst>
              </p:cNvPr>
              <p:cNvSpPr>
                <a:spLocks noChangeAspect="1"/>
              </p:cNvSpPr>
              <p:nvPr/>
            </p:nvSpPr>
            <p:spPr>
              <a:xfrm rot="10800000">
                <a:off x="4539326" y="2716126"/>
                <a:ext cx="565478" cy="649638"/>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07" name="椭圆 11">
                <a:extLst>
                  <a:ext uri="{FF2B5EF4-FFF2-40B4-BE49-F238E27FC236}">
                    <a16:creationId xmlns:a16="http://schemas.microsoft.com/office/drawing/2014/main" id="{107120DC-C0B5-F14E-B4AD-489172CE0ACA}"/>
                  </a:ext>
                </a:extLst>
              </p:cNvPr>
              <p:cNvSpPr>
                <a:spLocks/>
              </p:cNvSpPr>
              <p:nvPr/>
            </p:nvSpPr>
            <p:spPr>
              <a:xfrm rot="10800000" flipH="1" flipV="1">
                <a:off x="4784694" y="2963212"/>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08" name="椭圆 13">
                <a:extLst>
                  <a:ext uri="{FF2B5EF4-FFF2-40B4-BE49-F238E27FC236}">
                    <a16:creationId xmlns:a16="http://schemas.microsoft.com/office/drawing/2014/main" id="{15311E06-BDFB-2147-9E7F-37F15386DAE6}"/>
                  </a:ext>
                </a:extLst>
              </p:cNvPr>
              <p:cNvSpPr>
                <a:spLocks noChangeAspect="1"/>
              </p:cNvSpPr>
              <p:nvPr/>
            </p:nvSpPr>
            <p:spPr>
              <a:xfrm rot="3869791" flipH="1">
                <a:off x="3912931" y="1578167"/>
                <a:ext cx="389590" cy="51271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35" h="1234015">
                    <a:moveTo>
                      <a:pt x="261" y="593687"/>
                    </a:moveTo>
                    <a:cubicBezTo>
                      <a:pt x="-3162" y="399296"/>
                      <a:pt x="25565" y="123361"/>
                      <a:pt x="172399" y="43422"/>
                    </a:cubicBezTo>
                    <a:cubicBezTo>
                      <a:pt x="319233" y="-36517"/>
                      <a:pt x="872635" y="-81060"/>
                      <a:pt x="872635" y="614819"/>
                    </a:cubicBezTo>
                    <a:cubicBezTo>
                      <a:pt x="872635" y="1310698"/>
                      <a:pt x="348275" y="1255554"/>
                      <a:pt x="192940" y="1209766"/>
                    </a:cubicBezTo>
                    <a:cubicBezTo>
                      <a:pt x="37605" y="1163978"/>
                      <a:pt x="3684" y="788078"/>
                      <a:pt x="261" y="59368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09" name="椭圆 11">
                <a:extLst>
                  <a:ext uri="{FF2B5EF4-FFF2-40B4-BE49-F238E27FC236}">
                    <a16:creationId xmlns:a16="http://schemas.microsoft.com/office/drawing/2014/main" id="{6127BC12-3325-DE42-B8AD-A44084F62236}"/>
                  </a:ext>
                </a:extLst>
              </p:cNvPr>
              <p:cNvSpPr>
                <a:spLocks/>
              </p:cNvSpPr>
              <p:nvPr/>
            </p:nvSpPr>
            <p:spPr>
              <a:xfrm rot="3782010" flipV="1">
                <a:off x="4078507" y="1797045"/>
                <a:ext cx="58439" cy="9739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10" name="椭圆 13">
                <a:extLst>
                  <a:ext uri="{FF2B5EF4-FFF2-40B4-BE49-F238E27FC236}">
                    <a16:creationId xmlns:a16="http://schemas.microsoft.com/office/drawing/2014/main" id="{8BD9D6D2-307A-7045-B117-CEA91353E7CF}"/>
                  </a:ext>
                </a:extLst>
              </p:cNvPr>
              <p:cNvSpPr>
                <a:spLocks noChangeAspect="1"/>
              </p:cNvSpPr>
              <p:nvPr/>
            </p:nvSpPr>
            <p:spPr>
              <a:xfrm rot="8368839" flipH="1">
                <a:off x="4650165" y="2032110"/>
                <a:ext cx="540836" cy="548923"/>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11" name="椭圆 11">
                <a:extLst>
                  <a:ext uri="{FF2B5EF4-FFF2-40B4-BE49-F238E27FC236}">
                    <a16:creationId xmlns:a16="http://schemas.microsoft.com/office/drawing/2014/main" id="{1D5354B0-FBBB-4846-9BCD-64C8C05A1A06}"/>
                  </a:ext>
                </a:extLst>
              </p:cNvPr>
              <p:cNvSpPr>
                <a:spLocks/>
              </p:cNvSpPr>
              <p:nvPr/>
            </p:nvSpPr>
            <p:spPr>
              <a:xfrm rot="5659809" flipH="1">
                <a:off x="4887578" y="2229985"/>
                <a:ext cx="80135"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12" name="椭圆 13">
                <a:extLst>
                  <a:ext uri="{FF2B5EF4-FFF2-40B4-BE49-F238E27FC236}">
                    <a16:creationId xmlns:a16="http://schemas.microsoft.com/office/drawing/2014/main" id="{EBAE2171-86FC-5442-AD3D-F7FCFA3049F5}"/>
                  </a:ext>
                </a:extLst>
              </p:cNvPr>
              <p:cNvSpPr>
                <a:spLocks noChangeAspect="1"/>
              </p:cNvSpPr>
              <p:nvPr/>
            </p:nvSpPr>
            <p:spPr>
              <a:xfrm flipH="1">
                <a:off x="5227537" y="3297369"/>
                <a:ext cx="535091" cy="62529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178" h="1282928">
                    <a:moveTo>
                      <a:pt x="22" y="647683"/>
                    </a:moveTo>
                    <a:cubicBezTo>
                      <a:pt x="-1634" y="416029"/>
                      <a:pt x="93687" y="-18745"/>
                      <a:pt x="272213" y="626"/>
                    </a:cubicBezTo>
                    <a:cubicBezTo>
                      <a:pt x="450739" y="19997"/>
                      <a:pt x="1071178" y="68033"/>
                      <a:pt x="1071178" y="763912"/>
                    </a:cubicBezTo>
                    <a:cubicBezTo>
                      <a:pt x="1071178" y="1459791"/>
                      <a:pt x="480556" y="1283132"/>
                      <a:pt x="282152" y="1200364"/>
                    </a:cubicBezTo>
                    <a:cubicBezTo>
                      <a:pt x="83748" y="1117596"/>
                      <a:pt x="1678" y="879337"/>
                      <a:pt x="22" y="647683"/>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13" name="椭圆 11">
                <a:extLst>
                  <a:ext uri="{FF2B5EF4-FFF2-40B4-BE49-F238E27FC236}">
                    <a16:creationId xmlns:a16="http://schemas.microsoft.com/office/drawing/2014/main" id="{3D56F742-5452-3642-8685-8F592AE01211}"/>
                  </a:ext>
                </a:extLst>
              </p:cNvPr>
              <p:cNvSpPr>
                <a:spLocks/>
              </p:cNvSpPr>
              <p:nvPr/>
            </p:nvSpPr>
            <p:spPr>
              <a:xfrm flipV="1">
                <a:off x="5454951" y="3544656"/>
                <a:ext cx="80264" cy="138760"/>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14" name="椭圆 13">
                <a:extLst>
                  <a:ext uri="{FF2B5EF4-FFF2-40B4-BE49-F238E27FC236}">
                    <a16:creationId xmlns:a16="http://schemas.microsoft.com/office/drawing/2014/main" id="{7CE6C43A-C754-B847-8B3B-F8A307333FBC}"/>
                  </a:ext>
                </a:extLst>
              </p:cNvPr>
              <p:cNvSpPr>
                <a:spLocks/>
              </p:cNvSpPr>
              <p:nvPr/>
            </p:nvSpPr>
            <p:spPr>
              <a:xfrm rot="17136562" flipV="1">
                <a:off x="4610050" y="3884763"/>
                <a:ext cx="474329" cy="50061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21631 w 1281631"/>
                  <a:gd name="connsiteY0" fmla="*/ 503317 h 1753377"/>
                  <a:gd name="connsiteX1" fmla="*/ 492605 w 1281631"/>
                  <a:gd name="connsiteY1" fmla="*/ 35888 h 1753377"/>
                  <a:gd name="connsiteX2" fmla="*/ 1281631 w 1281631"/>
                  <a:gd name="connsiteY2" fmla="*/ 503317 h 1753377"/>
                  <a:gd name="connsiteX3" fmla="*/ 293823 w 1281631"/>
                  <a:gd name="connsiteY3" fmla="*/ 1753377 h 1753377"/>
                  <a:gd name="connsiteX4" fmla="*/ 21631 w 1281631"/>
                  <a:gd name="connsiteY4" fmla="*/ 503317 h 1753377"/>
                  <a:gd name="connsiteX0" fmla="*/ 853 w 1260853"/>
                  <a:gd name="connsiteY0" fmla="*/ 503317 h 1637147"/>
                  <a:gd name="connsiteX1" fmla="*/ 471827 w 1260853"/>
                  <a:gd name="connsiteY1" fmla="*/ 35888 h 1637147"/>
                  <a:gd name="connsiteX2" fmla="*/ 1260853 w 1260853"/>
                  <a:gd name="connsiteY2" fmla="*/ 503317 h 1637147"/>
                  <a:gd name="connsiteX3" fmla="*/ 412193 w 1260853"/>
                  <a:gd name="connsiteY3" fmla="*/ 1637147 h 1637147"/>
                  <a:gd name="connsiteX4" fmla="*/ 853 w 1260853"/>
                  <a:gd name="connsiteY4" fmla="*/ 503317 h 1637147"/>
                  <a:gd name="connsiteX0" fmla="*/ 122421 w 1382421"/>
                  <a:gd name="connsiteY0" fmla="*/ 503317 h 1320157"/>
                  <a:gd name="connsiteX1" fmla="*/ 593395 w 1382421"/>
                  <a:gd name="connsiteY1" fmla="*/ 35888 h 1320157"/>
                  <a:gd name="connsiteX2" fmla="*/ 1382421 w 1382421"/>
                  <a:gd name="connsiteY2" fmla="*/ 503317 h 1320157"/>
                  <a:gd name="connsiteX3" fmla="*/ 195830 w 1382421"/>
                  <a:gd name="connsiteY3" fmla="*/ 1320157 h 1320157"/>
                  <a:gd name="connsiteX4" fmla="*/ 122421 w 1382421"/>
                  <a:gd name="connsiteY4" fmla="*/ 503317 h 1320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1" h="1320157">
                    <a:moveTo>
                      <a:pt x="122421" y="503317"/>
                    </a:moveTo>
                    <a:cubicBezTo>
                      <a:pt x="188682" y="289272"/>
                      <a:pt x="245456" y="35888"/>
                      <a:pt x="593395" y="35888"/>
                    </a:cubicBezTo>
                    <a:cubicBezTo>
                      <a:pt x="941334" y="35888"/>
                      <a:pt x="1382421" y="-192562"/>
                      <a:pt x="1382421" y="503317"/>
                    </a:cubicBezTo>
                    <a:cubicBezTo>
                      <a:pt x="1382421" y="1199196"/>
                      <a:pt x="543769" y="1320157"/>
                      <a:pt x="195830" y="1320157"/>
                    </a:cubicBezTo>
                    <a:cubicBezTo>
                      <a:pt x="-152109" y="1320157"/>
                      <a:pt x="56160" y="717362"/>
                      <a:pt x="122421" y="503317"/>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15" name="椭圆 11">
                <a:extLst>
                  <a:ext uri="{FF2B5EF4-FFF2-40B4-BE49-F238E27FC236}">
                    <a16:creationId xmlns:a16="http://schemas.microsoft.com/office/drawing/2014/main" id="{6AE65458-F37C-D04F-BF1A-C99E2CB246B9}"/>
                  </a:ext>
                </a:extLst>
              </p:cNvPr>
              <p:cNvSpPr>
                <a:spLocks/>
              </p:cNvSpPr>
              <p:nvPr/>
            </p:nvSpPr>
            <p:spPr>
              <a:xfrm rot="20365005" flipV="1">
                <a:off x="4850513" y="4054019"/>
                <a:ext cx="77918" cy="116877"/>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16" name="椭圆 13">
                <a:extLst>
                  <a:ext uri="{FF2B5EF4-FFF2-40B4-BE49-F238E27FC236}">
                    <a16:creationId xmlns:a16="http://schemas.microsoft.com/office/drawing/2014/main" id="{DE29CBEF-423A-D14C-BAEA-9E24E5BC9FF8}"/>
                  </a:ext>
                </a:extLst>
              </p:cNvPr>
              <p:cNvSpPr>
                <a:spLocks noChangeAspect="1"/>
              </p:cNvSpPr>
              <p:nvPr/>
            </p:nvSpPr>
            <p:spPr>
              <a:xfrm rot="20520730" flipH="1">
                <a:off x="4641383" y="3285564"/>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17" name="椭圆 11">
                <a:extLst>
                  <a:ext uri="{FF2B5EF4-FFF2-40B4-BE49-F238E27FC236}">
                    <a16:creationId xmlns:a16="http://schemas.microsoft.com/office/drawing/2014/main" id="{DFFC5F06-83D6-484A-BF94-56BFDB47DBD8}"/>
                  </a:ext>
                </a:extLst>
              </p:cNvPr>
              <p:cNvSpPr>
                <a:spLocks/>
              </p:cNvSpPr>
              <p:nvPr/>
            </p:nvSpPr>
            <p:spPr>
              <a:xfrm rot="20432949" flipV="1">
                <a:off x="4939384" y="3522585"/>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18" name="椭圆 13">
                <a:extLst>
                  <a:ext uri="{FF2B5EF4-FFF2-40B4-BE49-F238E27FC236}">
                    <a16:creationId xmlns:a16="http://schemas.microsoft.com/office/drawing/2014/main" id="{F54AD789-A055-D643-99E0-EB4802AD99A0}"/>
                  </a:ext>
                </a:extLst>
              </p:cNvPr>
              <p:cNvSpPr>
                <a:spLocks noChangeAspect="1"/>
              </p:cNvSpPr>
              <p:nvPr/>
            </p:nvSpPr>
            <p:spPr>
              <a:xfrm rot="10797629" flipH="1">
                <a:off x="4952188" y="3599709"/>
                <a:ext cx="540835" cy="473222"/>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9429 w 1279429"/>
                  <a:gd name="connsiteY0" fmla="*/ 689324 h 1939384"/>
                  <a:gd name="connsiteX1" fmla="*/ 460585 w 1279429"/>
                  <a:gd name="connsiteY1" fmla="*/ 3 h 1939384"/>
                  <a:gd name="connsiteX2" fmla="*/ 1279429 w 1279429"/>
                  <a:gd name="connsiteY2" fmla="*/ 689324 h 1939384"/>
                  <a:gd name="connsiteX3" fmla="*/ 291621 w 1279429"/>
                  <a:gd name="connsiteY3" fmla="*/ 1939384 h 1939384"/>
                  <a:gd name="connsiteX4" fmla="*/ 19429 w 1279429"/>
                  <a:gd name="connsiteY4" fmla="*/ 689324 h 1939384"/>
                  <a:gd name="connsiteX0" fmla="*/ 2507 w 1262507"/>
                  <a:gd name="connsiteY0" fmla="*/ 689324 h 1317876"/>
                  <a:gd name="connsiteX1" fmla="*/ 443663 w 1262507"/>
                  <a:gd name="connsiteY1" fmla="*/ 3 h 1317876"/>
                  <a:gd name="connsiteX2" fmla="*/ 1262507 w 1262507"/>
                  <a:gd name="connsiteY2" fmla="*/ 689324 h 1317876"/>
                  <a:gd name="connsiteX3" fmla="*/ 572873 w 1262507"/>
                  <a:gd name="connsiteY3" fmla="*/ 1315970 h 1317876"/>
                  <a:gd name="connsiteX4" fmla="*/ 2507 w 1262507"/>
                  <a:gd name="connsiteY4" fmla="*/ 689324 h 1317876"/>
                  <a:gd name="connsiteX0" fmla="*/ 2507 w 1262507"/>
                  <a:gd name="connsiteY0" fmla="*/ 689324 h 1379089"/>
                  <a:gd name="connsiteX1" fmla="*/ 443663 w 1262507"/>
                  <a:gd name="connsiteY1" fmla="*/ 3 h 1379089"/>
                  <a:gd name="connsiteX2" fmla="*/ 1262507 w 1262507"/>
                  <a:gd name="connsiteY2" fmla="*/ 689324 h 1379089"/>
                  <a:gd name="connsiteX3" fmla="*/ 572873 w 1262507"/>
                  <a:gd name="connsiteY3" fmla="*/ 1315970 h 1379089"/>
                  <a:gd name="connsiteX4" fmla="*/ 2507 w 1262507"/>
                  <a:gd name="connsiteY4" fmla="*/ 689324 h 137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07" h="1379089">
                    <a:moveTo>
                      <a:pt x="2507" y="689324"/>
                    </a:moveTo>
                    <a:cubicBezTo>
                      <a:pt x="-19028" y="469996"/>
                      <a:pt x="95724" y="3"/>
                      <a:pt x="443663" y="3"/>
                    </a:cubicBezTo>
                    <a:cubicBezTo>
                      <a:pt x="791602" y="3"/>
                      <a:pt x="1262507" y="-6555"/>
                      <a:pt x="1262507" y="689324"/>
                    </a:cubicBezTo>
                    <a:cubicBezTo>
                      <a:pt x="1262507" y="1385203"/>
                      <a:pt x="822050" y="1465125"/>
                      <a:pt x="572873" y="1315970"/>
                    </a:cubicBezTo>
                    <a:cubicBezTo>
                      <a:pt x="323696" y="1166815"/>
                      <a:pt x="24042" y="908652"/>
                      <a:pt x="2507" y="6893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19" name="椭圆 11">
                <a:extLst>
                  <a:ext uri="{FF2B5EF4-FFF2-40B4-BE49-F238E27FC236}">
                    <a16:creationId xmlns:a16="http://schemas.microsoft.com/office/drawing/2014/main" id="{44587BB4-04B1-754E-8498-E6DFA74988A7}"/>
                  </a:ext>
                </a:extLst>
              </p:cNvPr>
              <p:cNvSpPr>
                <a:spLocks/>
              </p:cNvSpPr>
              <p:nvPr/>
            </p:nvSpPr>
            <p:spPr>
              <a:xfrm rot="8088599" flipH="1">
                <a:off x="5198345" y="3767396"/>
                <a:ext cx="69083" cy="13520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20" name="椭圆 13">
                <a:extLst>
                  <a:ext uri="{FF2B5EF4-FFF2-40B4-BE49-F238E27FC236}">
                    <a16:creationId xmlns:a16="http://schemas.microsoft.com/office/drawing/2014/main" id="{8A44F520-F26A-B14E-B9B3-104EBABBF539}"/>
                  </a:ext>
                </a:extLst>
              </p:cNvPr>
              <p:cNvSpPr>
                <a:spLocks noChangeAspect="1"/>
              </p:cNvSpPr>
              <p:nvPr/>
            </p:nvSpPr>
            <p:spPr>
              <a:xfrm rot="14199581" flipV="1">
                <a:off x="5284298" y="2119472"/>
                <a:ext cx="636689" cy="481949"/>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160 w 1419186"/>
                  <a:gd name="connsiteY0" fmla="*/ 536565 h 1797195"/>
                  <a:gd name="connsiteX1" fmla="*/ 471133 w 1419186"/>
                  <a:gd name="connsiteY1" fmla="*/ 16305 h 1797195"/>
                  <a:gd name="connsiteX2" fmla="*/ 1419186 w 1419186"/>
                  <a:gd name="connsiteY2" fmla="*/ 547131 h 1797195"/>
                  <a:gd name="connsiteX3" fmla="*/ 431378 w 1419186"/>
                  <a:gd name="connsiteY3" fmla="*/ 1797191 h 1797195"/>
                  <a:gd name="connsiteX4" fmla="*/ 160 w 1419186"/>
                  <a:gd name="connsiteY4" fmla="*/ 536565 h 1797195"/>
                  <a:gd name="connsiteX0" fmla="*/ 394 w 1419420"/>
                  <a:gd name="connsiteY0" fmla="*/ 536565 h 1216544"/>
                  <a:gd name="connsiteX1" fmla="*/ 471367 w 1419420"/>
                  <a:gd name="connsiteY1" fmla="*/ 16305 h 1216544"/>
                  <a:gd name="connsiteX2" fmla="*/ 1419420 w 1419420"/>
                  <a:gd name="connsiteY2" fmla="*/ 547131 h 1216544"/>
                  <a:gd name="connsiteX3" fmla="*/ 540943 w 1419420"/>
                  <a:gd name="connsiteY3" fmla="*/ 1216042 h 1216544"/>
                  <a:gd name="connsiteX4" fmla="*/ 394 w 1419420"/>
                  <a:gd name="connsiteY4" fmla="*/ 536565 h 1216544"/>
                  <a:gd name="connsiteX0" fmla="*/ 16123 w 1077340"/>
                  <a:gd name="connsiteY0" fmla="*/ 525217 h 1216174"/>
                  <a:gd name="connsiteX1" fmla="*/ 129287 w 1077340"/>
                  <a:gd name="connsiteY1" fmla="*/ 15523 h 1216174"/>
                  <a:gd name="connsiteX2" fmla="*/ 1077340 w 1077340"/>
                  <a:gd name="connsiteY2" fmla="*/ 546349 h 1216174"/>
                  <a:gd name="connsiteX3" fmla="*/ 198863 w 1077340"/>
                  <a:gd name="connsiteY3" fmla="*/ 1215260 h 1216174"/>
                  <a:gd name="connsiteX4" fmla="*/ 16123 w 1077340"/>
                  <a:gd name="connsiteY4" fmla="*/ 525217 h 1216174"/>
                  <a:gd name="connsiteX0" fmla="*/ 8178 w 880552"/>
                  <a:gd name="connsiteY0" fmla="*/ 525217 h 1216175"/>
                  <a:gd name="connsiteX1" fmla="*/ 121342 w 880552"/>
                  <a:gd name="connsiteY1" fmla="*/ 15523 h 1216175"/>
                  <a:gd name="connsiteX2" fmla="*/ 880552 w 880552"/>
                  <a:gd name="connsiteY2" fmla="*/ 546349 h 1216175"/>
                  <a:gd name="connsiteX3" fmla="*/ 190918 w 880552"/>
                  <a:gd name="connsiteY3" fmla="*/ 1215260 h 1216175"/>
                  <a:gd name="connsiteX4" fmla="*/ 8178 w 880552"/>
                  <a:gd name="connsiteY4" fmla="*/ 525217 h 1216175"/>
                  <a:gd name="connsiteX0" fmla="*/ 8178 w 880552"/>
                  <a:gd name="connsiteY0" fmla="*/ 525217 h 1230164"/>
                  <a:gd name="connsiteX1" fmla="*/ 121342 w 880552"/>
                  <a:gd name="connsiteY1" fmla="*/ 15523 h 1230164"/>
                  <a:gd name="connsiteX2" fmla="*/ 880552 w 880552"/>
                  <a:gd name="connsiteY2" fmla="*/ 546349 h 1230164"/>
                  <a:gd name="connsiteX3" fmla="*/ 190918 w 880552"/>
                  <a:gd name="connsiteY3" fmla="*/ 1215260 h 1230164"/>
                  <a:gd name="connsiteX4" fmla="*/ 8178 w 880552"/>
                  <a:gd name="connsiteY4" fmla="*/ 525217 h 1230164"/>
                  <a:gd name="connsiteX0" fmla="*/ 8911 w 881285"/>
                  <a:gd name="connsiteY0" fmla="*/ 525217 h 1165545"/>
                  <a:gd name="connsiteX1" fmla="*/ 122075 w 881285"/>
                  <a:gd name="connsiteY1" fmla="*/ 15523 h 1165545"/>
                  <a:gd name="connsiteX2" fmla="*/ 881285 w 881285"/>
                  <a:gd name="connsiteY2" fmla="*/ 546349 h 1165545"/>
                  <a:gd name="connsiteX3" fmla="*/ 201590 w 881285"/>
                  <a:gd name="connsiteY3" fmla="*/ 1141296 h 1165545"/>
                  <a:gd name="connsiteX4" fmla="*/ 8911 w 881285"/>
                  <a:gd name="connsiteY4" fmla="*/ 525217 h 1165545"/>
                  <a:gd name="connsiteX0" fmla="*/ 12162 w 884536"/>
                  <a:gd name="connsiteY0" fmla="*/ 452827 h 1093155"/>
                  <a:gd name="connsiteX1" fmla="*/ 115688 w 884536"/>
                  <a:gd name="connsiteY1" fmla="*/ 51477 h 1093155"/>
                  <a:gd name="connsiteX2" fmla="*/ 884536 w 884536"/>
                  <a:gd name="connsiteY2" fmla="*/ 473959 h 1093155"/>
                  <a:gd name="connsiteX3" fmla="*/ 204841 w 884536"/>
                  <a:gd name="connsiteY3" fmla="*/ 1068906 h 1093155"/>
                  <a:gd name="connsiteX4" fmla="*/ 12162 w 884536"/>
                  <a:gd name="connsiteY4" fmla="*/ 452827 h 1093155"/>
                  <a:gd name="connsiteX0" fmla="*/ 7169 w 879543"/>
                  <a:gd name="connsiteY0" fmla="*/ 522069 h 1162397"/>
                  <a:gd name="connsiteX1" fmla="*/ 110695 w 879543"/>
                  <a:gd name="connsiteY1" fmla="*/ 120719 h 1162397"/>
                  <a:gd name="connsiteX2" fmla="*/ 879543 w 879543"/>
                  <a:gd name="connsiteY2" fmla="*/ 543201 h 1162397"/>
                  <a:gd name="connsiteX3" fmla="*/ 199848 w 879543"/>
                  <a:gd name="connsiteY3" fmla="*/ 1138148 h 1162397"/>
                  <a:gd name="connsiteX4" fmla="*/ 7169 w 879543"/>
                  <a:gd name="connsiteY4" fmla="*/ 522069 h 1162397"/>
                  <a:gd name="connsiteX0" fmla="*/ 11605 w 883979"/>
                  <a:gd name="connsiteY0" fmla="*/ 491438 h 1131766"/>
                  <a:gd name="connsiteX1" fmla="*/ 115131 w 883979"/>
                  <a:gd name="connsiteY1" fmla="*/ 90088 h 1131766"/>
                  <a:gd name="connsiteX2" fmla="*/ 883979 w 883979"/>
                  <a:gd name="connsiteY2" fmla="*/ 512570 h 1131766"/>
                  <a:gd name="connsiteX3" fmla="*/ 204284 w 883979"/>
                  <a:gd name="connsiteY3" fmla="*/ 1107517 h 1131766"/>
                  <a:gd name="connsiteX4" fmla="*/ 11605 w 883979"/>
                  <a:gd name="connsiteY4" fmla="*/ 491438 h 1131766"/>
                  <a:gd name="connsiteX0" fmla="*/ 238 w 872612"/>
                  <a:gd name="connsiteY0" fmla="*/ 597383 h 1237711"/>
                  <a:gd name="connsiteX1" fmla="*/ 172376 w 872612"/>
                  <a:gd name="connsiteY1" fmla="*/ 47118 h 1237711"/>
                  <a:gd name="connsiteX2" fmla="*/ 872612 w 872612"/>
                  <a:gd name="connsiteY2" fmla="*/ 618515 h 1237711"/>
                  <a:gd name="connsiteX3" fmla="*/ 192917 w 872612"/>
                  <a:gd name="connsiteY3" fmla="*/ 1213462 h 1237711"/>
                  <a:gd name="connsiteX4" fmla="*/ 238 w 872612"/>
                  <a:gd name="connsiteY4" fmla="*/ 597383 h 1237711"/>
                  <a:gd name="connsiteX0" fmla="*/ 261 w 872635"/>
                  <a:gd name="connsiteY0" fmla="*/ 593687 h 1234015"/>
                  <a:gd name="connsiteX1" fmla="*/ 172399 w 872635"/>
                  <a:gd name="connsiteY1" fmla="*/ 43422 h 1234015"/>
                  <a:gd name="connsiteX2" fmla="*/ 872635 w 872635"/>
                  <a:gd name="connsiteY2" fmla="*/ 614819 h 1234015"/>
                  <a:gd name="connsiteX3" fmla="*/ 192940 w 872635"/>
                  <a:gd name="connsiteY3" fmla="*/ 1209766 h 1234015"/>
                  <a:gd name="connsiteX4" fmla="*/ 261 w 872635"/>
                  <a:gd name="connsiteY4" fmla="*/ 593687 h 1234015"/>
                  <a:gd name="connsiteX0" fmla="*/ 4468 w 876842"/>
                  <a:gd name="connsiteY0" fmla="*/ 797424 h 1437752"/>
                  <a:gd name="connsiteX1" fmla="*/ 329970 w 876842"/>
                  <a:gd name="connsiteY1" fmla="*/ 17305 h 1437752"/>
                  <a:gd name="connsiteX2" fmla="*/ 876842 w 876842"/>
                  <a:gd name="connsiteY2" fmla="*/ 818556 h 1437752"/>
                  <a:gd name="connsiteX3" fmla="*/ 197147 w 876842"/>
                  <a:gd name="connsiteY3" fmla="*/ 1413503 h 1437752"/>
                  <a:gd name="connsiteX4" fmla="*/ 4468 w 876842"/>
                  <a:gd name="connsiteY4" fmla="*/ 797424 h 143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42" h="1437752">
                    <a:moveTo>
                      <a:pt x="4468" y="797424"/>
                    </a:moveTo>
                    <a:cubicBezTo>
                      <a:pt x="26605" y="564724"/>
                      <a:pt x="183136" y="97244"/>
                      <a:pt x="329970" y="17305"/>
                    </a:cubicBezTo>
                    <a:cubicBezTo>
                      <a:pt x="476804" y="-62634"/>
                      <a:pt x="876842" y="122677"/>
                      <a:pt x="876842" y="818556"/>
                    </a:cubicBezTo>
                    <a:cubicBezTo>
                      <a:pt x="876842" y="1514435"/>
                      <a:pt x="352482" y="1459291"/>
                      <a:pt x="197147" y="1413503"/>
                    </a:cubicBezTo>
                    <a:cubicBezTo>
                      <a:pt x="41812" y="1367715"/>
                      <a:pt x="-17669" y="1030124"/>
                      <a:pt x="4468" y="79742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21" name="椭圆 11">
                <a:extLst>
                  <a:ext uri="{FF2B5EF4-FFF2-40B4-BE49-F238E27FC236}">
                    <a16:creationId xmlns:a16="http://schemas.microsoft.com/office/drawing/2014/main" id="{EB47CB2A-E29C-E347-933E-7D9392BD497D}"/>
                  </a:ext>
                </a:extLst>
              </p:cNvPr>
              <p:cNvSpPr>
                <a:spLocks/>
              </p:cNvSpPr>
              <p:nvPr/>
            </p:nvSpPr>
            <p:spPr>
              <a:xfrm rot="14111800" flipH="1">
                <a:off x="5528241" y="2356722"/>
                <a:ext cx="95045" cy="78579"/>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sp>
            <p:nvSpPr>
              <p:cNvPr id="622" name="椭圆 13">
                <a:extLst>
                  <a:ext uri="{FF2B5EF4-FFF2-40B4-BE49-F238E27FC236}">
                    <a16:creationId xmlns:a16="http://schemas.microsoft.com/office/drawing/2014/main" id="{A9D7BC31-95A6-144A-98B1-A2D11F40D081}"/>
                  </a:ext>
                </a:extLst>
              </p:cNvPr>
              <p:cNvSpPr>
                <a:spLocks noChangeAspect="1"/>
              </p:cNvSpPr>
              <p:nvPr/>
            </p:nvSpPr>
            <p:spPr>
              <a:xfrm rot="6205585">
                <a:off x="3930988" y="3704437"/>
                <a:ext cx="565478" cy="649637"/>
              </a:xfrm>
              <a:custGeom>
                <a:avLst/>
                <a:gdLst>
                  <a:gd name="connsiteX0" fmla="*/ 0 w 1260000"/>
                  <a:gd name="connsiteY0" fmla="*/ 1260000 h 2520000"/>
                  <a:gd name="connsiteX1" fmla="*/ 630000 w 1260000"/>
                  <a:gd name="connsiteY1" fmla="*/ 0 h 2520000"/>
                  <a:gd name="connsiteX2" fmla="*/ 1260000 w 1260000"/>
                  <a:gd name="connsiteY2" fmla="*/ 1260000 h 2520000"/>
                  <a:gd name="connsiteX3" fmla="*/ 630000 w 1260000"/>
                  <a:gd name="connsiteY3" fmla="*/ 2520000 h 2520000"/>
                  <a:gd name="connsiteX4" fmla="*/ 0 w 1260000"/>
                  <a:gd name="connsiteY4" fmla="*/ 1260000 h 2520000"/>
                  <a:gd name="connsiteX0" fmla="*/ 429 w 1260429"/>
                  <a:gd name="connsiteY0" fmla="*/ 1210304 h 2470304"/>
                  <a:gd name="connsiteX1" fmla="*/ 560855 w 1260429"/>
                  <a:gd name="connsiteY1" fmla="*/ 0 h 2470304"/>
                  <a:gd name="connsiteX2" fmla="*/ 1260429 w 1260429"/>
                  <a:gd name="connsiteY2" fmla="*/ 1210304 h 2470304"/>
                  <a:gd name="connsiteX3" fmla="*/ 630429 w 1260429"/>
                  <a:gd name="connsiteY3" fmla="*/ 2470304 h 2470304"/>
                  <a:gd name="connsiteX4" fmla="*/ 429 w 1260429"/>
                  <a:gd name="connsiteY4" fmla="*/ 1210304 h 2470304"/>
                  <a:gd name="connsiteX0" fmla="*/ 178 w 1260178"/>
                  <a:gd name="connsiteY0" fmla="*/ 1210304 h 2380852"/>
                  <a:gd name="connsiteX1" fmla="*/ 560604 w 1260178"/>
                  <a:gd name="connsiteY1" fmla="*/ 0 h 2380852"/>
                  <a:gd name="connsiteX2" fmla="*/ 1260178 w 1260178"/>
                  <a:gd name="connsiteY2" fmla="*/ 1210304 h 2380852"/>
                  <a:gd name="connsiteX3" fmla="*/ 520847 w 1260178"/>
                  <a:gd name="connsiteY3" fmla="*/ 2380852 h 2380852"/>
                  <a:gd name="connsiteX4" fmla="*/ 178 w 1260178"/>
                  <a:gd name="connsiteY4" fmla="*/ 1210304 h 2380852"/>
                  <a:gd name="connsiteX0" fmla="*/ 5536 w 1265536"/>
                  <a:gd name="connsiteY0" fmla="*/ 1210304 h 2400730"/>
                  <a:gd name="connsiteX1" fmla="*/ 565962 w 1265536"/>
                  <a:gd name="connsiteY1" fmla="*/ 0 h 2400730"/>
                  <a:gd name="connsiteX2" fmla="*/ 1265536 w 1265536"/>
                  <a:gd name="connsiteY2" fmla="*/ 1210304 h 2400730"/>
                  <a:gd name="connsiteX3" fmla="*/ 396997 w 1265536"/>
                  <a:gd name="connsiteY3" fmla="*/ 2400730 h 2400730"/>
                  <a:gd name="connsiteX4" fmla="*/ 5536 w 1265536"/>
                  <a:gd name="connsiteY4" fmla="*/ 1210304 h 2400730"/>
                  <a:gd name="connsiteX0" fmla="*/ 3048 w 1263048"/>
                  <a:gd name="connsiteY0" fmla="*/ 1339513 h 2529939"/>
                  <a:gd name="connsiteX1" fmla="*/ 334874 w 1263048"/>
                  <a:gd name="connsiteY1" fmla="*/ 0 h 2529939"/>
                  <a:gd name="connsiteX2" fmla="*/ 1263048 w 1263048"/>
                  <a:gd name="connsiteY2" fmla="*/ 1339513 h 2529939"/>
                  <a:gd name="connsiteX3" fmla="*/ 394509 w 1263048"/>
                  <a:gd name="connsiteY3" fmla="*/ 2529939 h 2529939"/>
                  <a:gd name="connsiteX4" fmla="*/ 3048 w 1263048"/>
                  <a:gd name="connsiteY4" fmla="*/ 1339513 h 2529939"/>
                  <a:gd name="connsiteX0" fmla="*/ 52848 w 1312848"/>
                  <a:gd name="connsiteY0" fmla="*/ 1428965 h 2619391"/>
                  <a:gd name="connsiteX1" fmla="*/ 235587 w 1312848"/>
                  <a:gd name="connsiteY1" fmla="*/ 0 h 2619391"/>
                  <a:gd name="connsiteX2" fmla="*/ 1312848 w 1312848"/>
                  <a:gd name="connsiteY2" fmla="*/ 1428965 h 2619391"/>
                  <a:gd name="connsiteX3" fmla="*/ 444309 w 1312848"/>
                  <a:gd name="connsiteY3" fmla="*/ 2619391 h 2619391"/>
                  <a:gd name="connsiteX4" fmla="*/ 52848 w 1312848"/>
                  <a:gd name="connsiteY4" fmla="*/ 1428965 h 2619391"/>
                  <a:gd name="connsiteX0" fmla="*/ 44979 w 1304979"/>
                  <a:gd name="connsiteY0" fmla="*/ 1428965 h 2679025"/>
                  <a:gd name="connsiteX1" fmla="*/ 227718 w 1304979"/>
                  <a:gd name="connsiteY1" fmla="*/ 0 h 2679025"/>
                  <a:gd name="connsiteX2" fmla="*/ 1304979 w 1304979"/>
                  <a:gd name="connsiteY2" fmla="*/ 1428965 h 2679025"/>
                  <a:gd name="connsiteX3" fmla="*/ 317171 w 1304979"/>
                  <a:gd name="connsiteY3" fmla="*/ 2679025 h 2679025"/>
                  <a:gd name="connsiteX4" fmla="*/ 44979 w 1304979"/>
                  <a:gd name="connsiteY4" fmla="*/ 1428965 h 2679025"/>
                  <a:gd name="connsiteX0" fmla="*/ 1237 w 1420263"/>
                  <a:gd name="connsiteY0" fmla="*/ 1418401 h 2679031"/>
                  <a:gd name="connsiteX1" fmla="*/ 343002 w 1420263"/>
                  <a:gd name="connsiteY1" fmla="*/ 2 h 2679031"/>
                  <a:gd name="connsiteX2" fmla="*/ 1420263 w 1420263"/>
                  <a:gd name="connsiteY2" fmla="*/ 1428967 h 2679031"/>
                  <a:gd name="connsiteX3" fmla="*/ 432455 w 1420263"/>
                  <a:gd name="connsiteY3" fmla="*/ 2679027 h 2679031"/>
                  <a:gd name="connsiteX4" fmla="*/ 1237 w 1420263"/>
                  <a:gd name="connsiteY4" fmla="*/ 1418401 h 2679031"/>
                  <a:gd name="connsiteX0" fmla="*/ 8808 w 1427834"/>
                  <a:gd name="connsiteY0" fmla="*/ 1418401 h 1913490"/>
                  <a:gd name="connsiteX1" fmla="*/ 350573 w 1427834"/>
                  <a:gd name="connsiteY1" fmla="*/ 2 h 1913490"/>
                  <a:gd name="connsiteX2" fmla="*/ 1427834 w 1427834"/>
                  <a:gd name="connsiteY2" fmla="*/ 1428967 h 1913490"/>
                  <a:gd name="connsiteX3" fmla="*/ 638808 w 1427834"/>
                  <a:gd name="connsiteY3" fmla="*/ 1865419 h 1913490"/>
                  <a:gd name="connsiteX4" fmla="*/ 8808 w 1427834"/>
                  <a:gd name="connsiteY4" fmla="*/ 1418401 h 1913490"/>
                  <a:gd name="connsiteX0" fmla="*/ 6 w 1419032"/>
                  <a:gd name="connsiteY0" fmla="*/ 752725 h 1247814"/>
                  <a:gd name="connsiteX1" fmla="*/ 620067 w 1419032"/>
                  <a:gd name="connsiteY1" fmla="*/ 5 h 1247814"/>
                  <a:gd name="connsiteX2" fmla="*/ 1419032 w 1419032"/>
                  <a:gd name="connsiteY2" fmla="*/ 763291 h 1247814"/>
                  <a:gd name="connsiteX3" fmla="*/ 630006 w 1419032"/>
                  <a:gd name="connsiteY3" fmla="*/ 1199743 h 1247814"/>
                  <a:gd name="connsiteX4" fmla="*/ 6 w 1419032"/>
                  <a:gd name="connsiteY4" fmla="*/ 752725 h 1247814"/>
                  <a:gd name="connsiteX0" fmla="*/ 8 w 1299764"/>
                  <a:gd name="connsiteY0" fmla="*/ 637197 h 1256694"/>
                  <a:gd name="connsiteX1" fmla="*/ 500799 w 1299764"/>
                  <a:gd name="connsiteY1" fmla="*/ 707 h 1256694"/>
                  <a:gd name="connsiteX2" fmla="*/ 1299764 w 1299764"/>
                  <a:gd name="connsiteY2" fmla="*/ 763993 h 1256694"/>
                  <a:gd name="connsiteX3" fmla="*/ 510738 w 1299764"/>
                  <a:gd name="connsiteY3" fmla="*/ 1200445 h 1256694"/>
                  <a:gd name="connsiteX4" fmla="*/ 8 w 1299764"/>
                  <a:gd name="connsiteY4" fmla="*/ 637197 h 1256694"/>
                  <a:gd name="connsiteX0" fmla="*/ 22 w 1071178"/>
                  <a:gd name="connsiteY0" fmla="*/ 647643 h 1255827"/>
                  <a:gd name="connsiteX1" fmla="*/ 272213 w 1071178"/>
                  <a:gd name="connsiteY1" fmla="*/ 586 h 1255827"/>
                  <a:gd name="connsiteX2" fmla="*/ 1071178 w 1071178"/>
                  <a:gd name="connsiteY2" fmla="*/ 763872 h 1255827"/>
                  <a:gd name="connsiteX3" fmla="*/ 282152 w 1071178"/>
                  <a:gd name="connsiteY3" fmla="*/ 1200324 h 1255827"/>
                  <a:gd name="connsiteX4" fmla="*/ 22 w 1071178"/>
                  <a:gd name="connsiteY4" fmla="*/ 647643 h 1255827"/>
                  <a:gd name="connsiteX0" fmla="*/ 22 w 1071178"/>
                  <a:gd name="connsiteY0" fmla="*/ 647683 h 1255867"/>
                  <a:gd name="connsiteX1" fmla="*/ 272213 w 1071178"/>
                  <a:gd name="connsiteY1" fmla="*/ 626 h 1255867"/>
                  <a:gd name="connsiteX2" fmla="*/ 1071178 w 1071178"/>
                  <a:gd name="connsiteY2" fmla="*/ 763912 h 1255867"/>
                  <a:gd name="connsiteX3" fmla="*/ 282152 w 1071178"/>
                  <a:gd name="connsiteY3" fmla="*/ 1200364 h 1255867"/>
                  <a:gd name="connsiteX4" fmla="*/ 22 w 1071178"/>
                  <a:gd name="connsiteY4" fmla="*/ 647683 h 1255867"/>
                  <a:gd name="connsiteX0" fmla="*/ 22 w 1071178"/>
                  <a:gd name="connsiteY0" fmla="*/ 647683 h 1282928"/>
                  <a:gd name="connsiteX1" fmla="*/ 272213 w 1071178"/>
                  <a:gd name="connsiteY1" fmla="*/ 626 h 1282928"/>
                  <a:gd name="connsiteX2" fmla="*/ 1071178 w 1071178"/>
                  <a:gd name="connsiteY2" fmla="*/ 763912 h 1282928"/>
                  <a:gd name="connsiteX3" fmla="*/ 282152 w 1071178"/>
                  <a:gd name="connsiteY3" fmla="*/ 1200364 h 1282928"/>
                  <a:gd name="connsiteX4" fmla="*/ 22 w 1071178"/>
                  <a:gd name="connsiteY4" fmla="*/ 647683 h 1282928"/>
                  <a:gd name="connsiteX0" fmla="*/ 870 w 943091"/>
                  <a:gd name="connsiteY0" fmla="*/ 569087 h 1262936"/>
                  <a:gd name="connsiteX1" fmla="*/ 144126 w 943091"/>
                  <a:gd name="connsiteY1" fmla="*/ 2039 h 1262936"/>
                  <a:gd name="connsiteX2" fmla="*/ 943091 w 943091"/>
                  <a:gd name="connsiteY2" fmla="*/ 765325 h 1262936"/>
                  <a:gd name="connsiteX3" fmla="*/ 154065 w 943091"/>
                  <a:gd name="connsiteY3" fmla="*/ 1201777 h 1262936"/>
                  <a:gd name="connsiteX4" fmla="*/ 870 w 943091"/>
                  <a:gd name="connsiteY4" fmla="*/ 569087 h 1262936"/>
                  <a:gd name="connsiteX0" fmla="*/ 26 w 1049130"/>
                  <a:gd name="connsiteY0" fmla="*/ 621460 h 1258105"/>
                  <a:gd name="connsiteX1" fmla="*/ 250165 w 1049130"/>
                  <a:gd name="connsiteY1" fmla="*/ 987 h 1258105"/>
                  <a:gd name="connsiteX2" fmla="*/ 1049130 w 1049130"/>
                  <a:gd name="connsiteY2" fmla="*/ 764273 h 1258105"/>
                  <a:gd name="connsiteX3" fmla="*/ 260104 w 1049130"/>
                  <a:gd name="connsiteY3" fmla="*/ 1200725 h 1258105"/>
                  <a:gd name="connsiteX4" fmla="*/ 26 w 1049130"/>
                  <a:gd name="connsiteY4" fmla="*/ 621460 h 1258105"/>
                  <a:gd name="connsiteX0" fmla="*/ 35 w 1049139"/>
                  <a:gd name="connsiteY0" fmla="*/ 683372 h 1320017"/>
                  <a:gd name="connsiteX1" fmla="*/ 250174 w 1049139"/>
                  <a:gd name="connsiteY1" fmla="*/ 62899 h 1320017"/>
                  <a:gd name="connsiteX2" fmla="*/ 1049139 w 1049139"/>
                  <a:gd name="connsiteY2" fmla="*/ 826185 h 1320017"/>
                  <a:gd name="connsiteX3" fmla="*/ 260113 w 1049139"/>
                  <a:gd name="connsiteY3" fmla="*/ 1262637 h 1320017"/>
                  <a:gd name="connsiteX4" fmla="*/ 35 w 1049139"/>
                  <a:gd name="connsiteY4" fmla="*/ 683372 h 1320017"/>
                  <a:gd name="connsiteX0" fmla="*/ 75 w 1049179"/>
                  <a:gd name="connsiteY0" fmla="*/ 587744 h 1224389"/>
                  <a:gd name="connsiteX1" fmla="*/ 278347 w 1049179"/>
                  <a:gd name="connsiteY1" fmla="*/ 78805 h 1224389"/>
                  <a:gd name="connsiteX2" fmla="*/ 1049179 w 1049179"/>
                  <a:gd name="connsiteY2" fmla="*/ 730557 h 1224389"/>
                  <a:gd name="connsiteX3" fmla="*/ 260153 w 1049179"/>
                  <a:gd name="connsiteY3" fmla="*/ 1167009 h 1224389"/>
                  <a:gd name="connsiteX4" fmla="*/ 75 w 1049179"/>
                  <a:gd name="connsiteY4" fmla="*/ 587744 h 1224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179" h="1224389">
                    <a:moveTo>
                      <a:pt x="75" y="587744"/>
                    </a:moveTo>
                    <a:cubicBezTo>
                      <a:pt x="3107" y="406377"/>
                      <a:pt x="82198" y="274604"/>
                      <a:pt x="278347" y="78805"/>
                    </a:cubicBezTo>
                    <a:cubicBezTo>
                      <a:pt x="474496" y="-116994"/>
                      <a:pt x="1049179" y="34678"/>
                      <a:pt x="1049179" y="730557"/>
                    </a:cubicBezTo>
                    <a:cubicBezTo>
                      <a:pt x="1049179" y="1426436"/>
                      <a:pt x="435004" y="1190811"/>
                      <a:pt x="260153" y="1167009"/>
                    </a:cubicBezTo>
                    <a:cubicBezTo>
                      <a:pt x="85302" y="1143207"/>
                      <a:pt x="-2957" y="769111"/>
                      <a:pt x="75" y="587744"/>
                    </a:cubicBezTo>
                    <a:close/>
                  </a:path>
                </a:pathLst>
              </a:custGeom>
              <a:gradFill flip="none" rotWithShape="1">
                <a:gsLst>
                  <a:gs pos="0">
                    <a:srgbClr val="DC6432">
                      <a:tint val="66000"/>
                      <a:satMod val="160000"/>
                    </a:srgbClr>
                  </a:gs>
                  <a:gs pos="50000">
                    <a:srgbClr val="DC6432">
                      <a:tint val="44500"/>
                      <a:satMod val="160000"/>
                    </a:srgbClr>
                  </a:gs>
                  <a:gs pos="100000">
                    <a:srgbClr val="DC6432">
                      <a:tint val="23500"/>
                      <a:satMod val="160000"/>
                    </a:srgbClr>
                  </a:gs>
                </a:gsLst>
                <a:path path="circle">
                  <a:fillToRect l="50000" t="50000" r="50000" b="50000"/>
                </a:path>
                <a:tileRect/>
              </a:gradFill>
              <a:ln w="3175">
                <a:solidFill>
                  <a:schemeClr val="tx1"/>
                </a:solidFill>
              </a:ln>
              <a:effectLst/>
            </p:spPr>
            <p:txBody>
              <a:bodyPr wrap="square" rtlCol="0" anchor="ctr">
                <a:spAutoFit/>
              </a:bodyPr>
              <a:lstStyle/>
              <a:p>
                <a:pPr algn="ctr"/>
                <a:endParaRPr kumimoji="1" lang="zh-CN" altLang="en-US" sz="2800" dirty="0"/>
              </a:p>
            </p:txBody>
          </p:sp>
          <p:sp>
            <p:nvSpPr>
              <p:cNvPr id="623" name="椭圆 11">
                <a:extLst>
                  <a:ext uri="{FF2B5EF4-FFF2-40B4-BE49-F238E27FC236}">
                    <a16:creationId xmlns:a16="http://schemas.microsoft.com/office/drawing/2014/main" id="{88E83CE7-9E49-9345-91CD-74A66D15E27F}"/>
                  </a:ext>
                </a:extLst>
              </p:cNvPr>
              <p:cNvSpPr>
                <a:spLocks/>
              </p:cNvSpPr>
              <p:nvPr/>
            </p:nvSpPr>
            <p:spPr>
              <a:xfrm rot="6205585" flipH="1" flipV="1">
                <a:off x="4169658" y="3947449"/>
                <a:ext cx="86600" cy="151053"/>
              </a:xfrm>
              <a:prstGeom prst="ellipse">
                <a:avLst/>
              </a:prstGeom>
              <a:solidFill>
                <a:srgbClr val="DC3C46"/>
              </a:solidFill>
              <a:ln w="3175">
                <a:noFill/>
              </a:ln>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zh-CN" altLang="en-US" sz="2800" dirty="0"/>
              </a:p>
            </p:txBody>
          </p:sp>
        </p:grpSp>
      </p:grpSp>
      <p:grpSp>
        <p:nvGrpSpPr>
          <p:cNvPr id="628" name="组合 627">
            <a:extLst>
              <a:ext uri="{FF2B5EF4-FFF2-40B4-BE49-F238E27FC236}">
                <a16:creationId xmlns:a16="http://schemas.microsoft.com/office/drawing/2014/main" id="{1D7E58D7-A2A1-4A4E-AE64-90DA252ADB71}"/>
              </a:ext>
            </a:extLst>
          </p:cNvPr>
          <p:cNvGrpSpPr/>
          <p:nvPr/>
        </p:nvGrpSpPr>
        <p:grpSpPr>
          <a:xfrm>
            <a:off x="2771800" y="781200"/>
            <a:ext cx="4848200" cy="830997"/>
            <a:chOff x="2771800" y="781200"/>
            <a:chExt cx="4848200" cy="830997"/>
          </a:xfrm>
        </p:grpSpPr>
        <p:cxnSp>
          <p:nvCxnSpPr>
            <p:cNvPr id="626" name="直线连接符 625">
              <a:extLst>
                <a:ext uri="{FF2B5EF4-FFF2-40B4-BE49-F238E27FC236}">
                  <a16:creationId xmlns:a16="http://schemas.microsoft.com/office/drawing/2014/main" id="{3298F921-4B71-8049-A9F7-3A025E1D273F}"/>
                </a:ext>
              </a:extLst>
            </p:cNvPr>
            <p:cNvCxnSpPr>
              <a:cxnSpLocks/>
            </p:cNvCxnSpPr>
            <p:nvPr/>
          </p:nvCxnSpPr>
          <p:spPr>
            <a:xfrm>
              <a:off x="2771800" y="1196698"/>
              <a:ext cx="4848200" cy="0"/>
            </a:xfrm>
            <a:prstGeom prst="line">
              <a:avLst/>
            </a:prstGeom>
            <a:ln w="28575">
              <a:solidFill>
                <a:srgbClr val="C00000"/>
              </a:solidFill>
              <a:prstDash val="dash"/>
            </a:ln>
          </p:spPr>
          <p:style>
            <a:lnRef idx="1">
              <a:schemeClr val="dk1"/>
            </a:lnRef>
            <a:fillRef idx="0">
              <a:schemeClr val="dk1"/>
            </a:fillRef>
            <a:effectRef idx="0">
              <a:schemeClr val="dk1"/>
            </a:effectRef>
            <a:fontRef idx="minor">
              <a:schemeClr val="tx1"/>
            </a:fontRef>
          </p:style>
        </p:cxnSp>
        <p:sp>
          <p:nvSpPr>
            <p:cNvPr id="627" name="文本框 626">
              <a:extLst>
                <a:ext uri="{FF2B5EF4-FFF2-40B4-BE49-F238E27FC236}">
                  <a16:creationId xmlns:a16="http://schemas.microsoft.com/office/drawing/2014/main" id="{0059E4A7-0A99-EB4C-BCCD-AEFD4F97BF8D}"/>
                </a:ext>
              </a:extLst>
            </p:cNvPr>
            <p:cNvSpPr txBox="1"/>
            <p:nvPr/>
          </p:nvSpPr>
          <p:spPr>
            <a:xfrm>
              <a:off x="4984202" y="781200"/>
              <a:ext cx="800219" cy="830997"/>
            </a:xfrm>
            <a:prstGeom prst="rect">
              <a:avLst/>
            </a:prstGeom>
            <a:noFill/>
          </p:spPr>
          <p:txBody>
            <a:bodyPr wrap="none" rtlCol="0">
              <a:spAutoFit/>
            </a:bodyPr>
            <a:lstStyle/>
            <a:p>
              <a:r>
                <a:rPr kumimoji="1" lang="zh-CN" altLang="en-US" sz="2400" dirty="0">
                  <a:ea typeface="Microsoft YaHei" panose="020B0503020204020204" pitchFamily="34" charset="-122"/>
                </a:rPr>
                <a:t>同期</a:t>
              </a:r>
              <a:endParaRPr kumimoji="1" lang="en-US" altLang="zh-CN" sz="2400" dirty="0">
                <a:ea typeface="Microsoft YaHei" panose="020B0503020204020204" pitchFamily="34" charset="-122"/>
              </a:endParaRPr>
            </a:p>
            <a:p>
              <a:r>
                <a:rPr kumimoji="1" lang="zh-CN" altLang="en-US" sz="2400" dirty="0">
                  <a:ea typeface="Microsoft YaHei" panose="020B0503020204020204" pitchFamily="34" charset="-122"/>
                </a:rPr>
                <a:t>发情</a:t>
              </a:r>
            </a:p>
          </p:txBody>
        </p:sp>
      </p:grpSp>
      <p:sp>
        <p:nvSpPr>
          <p:cNvPr id="629" name="文本框 628">
            <a:extLst>
              <a:ext uri="{FF2B5EF4-FFF2-40B4-BE49-F238E27FC236}">
                <a16:creationId xmlns:a16="http://schemas.microsoft.com/office/drawing/2014/main" id="{55E81538-6B43-EC41-9CA4-D0B949596A23}"/>
              </a:ext>
            </a:extLst>
          </p:cNvPr>
          <p:cNvSpPr txBox="1"/>
          <p:nvPr/>
        </p:nvSpPr>
        <p:spPr>
          <a:xfrm>
            <a:off x="251520" y="1553886"/>
            <a:ext cx="1434503" cy="830997"/>
          </a:xfrm>
          <a:prstGeom prst="rect">
            <a:avLst/>
          </a:prstGeom>
          <a:noFill/>
        </p:spPr>
        <p:txBody>
          <a:bodyPr wrap="square" rtlCol="0">
            <a:spAutoFit/>
          </a:bodyPr>
          <a:lstStyle/>
          <a:p>
            <a:pPr algn="r"/>
            <a:r>
              <a:rPr kumimoji="1" lang="zh-CN" altLang="en-US" sz="2400" dirty="0">
                <a:solidFill>
                  <a:srgbClr val="C00000"/>
                </a:solidFill>
                <a:ea typeface="KaiTi" panose="02010609060101010101" pitchFamily="49" charset="-122"/>
              </a:rPr>
              <a:t>外源促性腺激素</a:t>
            </a:r>
            <a:r>
              <a:rPr kumimoji="1" lang="en-US" altLang="zh-CN" sz="2400" dirty="0">
                <a:solidFill>
                  <a:srgbClr val="C00000"/>
                </a:solidFill>
                <a:ea typeface="KaiTi" panose="02010609060101010101" pitchFamily="49" charset="-122"/>
              </a:rPr>
              <a:t>↗</a:t>
            </a:r>
            <a:endParaRPr kumimoji="1" lang="zh-CN" altLang="en-US" sz="2400" dirty="0">
              <a:solidFill>
                <a:srgbClr val="C00000"/>
              </a:solidFill>
              <a:ea typeface="KaiTi" panose="02010609060101010101" pitchFamily="49" charset="-122"/>
            </a:endParaRPr>
          </a:p>
        </p:txBody>
      </p:sp>
    </p:spTree>
    <p:extLst>
      <p:ext uri="{BB962C8B-B14F-4D97-AF65-F5344CB8AC3E}">
        <p14:creationId xmlns:p14="http://schemas.microsoft.com/office/powerpoint/2010/main" val="7339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CADBD58-6C85-A747-A396-EBDF702631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78BB1C9-60F9-6E40-A442-6AF8FA684BF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9F6B23FF-DDC1-0742-9F5D-1C212923C63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6C3F7B2F-904C-E248-9AAC-E48F376E210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EE2C63F0-3CCC-544F-9CAF-FF9054102FC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6C9AE8DD-3D01-C84D-9C15-9F6FAC361F8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12CE6C59-B4AB-9E4E-82EC-7EC5C423508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49BBEB1A-CDFB-1944-BB7B-F3CAB85F0CF7}"/>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E31B539B-F7D2-3040-8B02-624136A223B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01501EC2-4515-BD4E-9560-12F23B1BE12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80349896-BD70-FE47-A7BE-CABCA2AC14DF}"/>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0F4EE944-7E73-1C4D-94BF-9EEDC452EC71}"/>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graphicEl>
                                              <a:dgm id="{8E9A96F9-DFF5-F040-A12A-30044457AB6A}"/>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graphicEl>
                                              <a:dgm id="{F37F2182-766D-DA40-B890-317EECEBCA99}"/>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graphicEl>
                                              <a:dgm id="{A6584030-E7BA-ED4F-B8DE-C9AEC437ED62}"/>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
                                            <p:graphicEl>
                                              <a:dgm id="{6611FB51-7010-C04D-9B54-643D6BDEB01C}"/>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graphicEl>
                                              <a:dgm id="{ECD93B49-4370-C540-9B03-CBAAB33B380B}"/>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
                                            <p:graphicEl>
                                              <a:dgm id="{285933D6-951E-B84D-9252-546B792397B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6" grpId="0" uiExpand="1">
        <p:bldSub>
          <a:bldDgm bld="one"/>
        </p:bldSub>
      </p:bldGraphic>
      <p:bldP spid="287" grpId="0" animBg="1"/>
      <p:bldP spid="6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a:extLst>
              <a:ext uri="{FF2B5EF4-FFF2-40B4-BE49-F238E27FC236}">
                <a16:creationId xmlns:a16="http://schemas.microsoft.com/office/drawing/2014/main" id="{3714F315-8498-1841-B113-C9170E61C072}"/>
              </a:ext>
            </a:extLst>
          </p:cNvPr>
          <p:cNvSpPr>
            <a:spLocks noGrp="1"/>
          </p:cNvSpPr>
          <p:nvPr>
            <p:ph idx="1"/>
          </p:nvPr>
        </p:nvSpPr>
        <p:spPr/>
        <p:txBody>
          <a:bodyPr/>
          <a:lstStyle/>
          <a:p>
            <a:r>
              <a:rPr lang="en-US" altLang="zh-CN" dirty="0"/>
              <a:t>1. </a:t>
            </a:r>
            <a:r>
              <a:rPr lang="zh-CN" altLang="en-US" dirty="0"/>
              <a:t>将检验合格的胚胎移植到任何一个受体的子宫内，胚胎都能正常发育吗？如果不能，在胚胎移植前应该对受体进行怎样的 处理？</a:t>
            </a:r>
          </a:p>
          <a:p>
            <a:r>
              <a:rPr lang="zh-CN" altLang="en-US" dirty="0">
                <a:solidFill>
                  <a:srgbClr val="C00000"/>
                </a:solidFill>
                <a:ea typeface="KaiTi" panose="02010609060101010101" pitchFamily="49" charset="-122"/>
              </a:rPr>
              <a:t>不一定能正常发育。一般情况下检验合格的胚胎需要移植到同种的、生理状态相同的受体子宫内，胚胎才能继续发育。在胚胎移植前要对受体进行同期发情处理，使供体和受体生殖器官的生理变化同步，这样才能为供体的胚胎移入受体提供相同的生理环境。</a:t>
            </a:r>
          </a:p>
        </p:txBody>
      </p:sp>
      <p:sp>
        <p:nvSpPr>
          <p:cNvPr id="3" name="灯片编号占位符 2">
            <a:extLst>
              <a:ext uri="{FF2B5EF4-FFF2-40B4-BE49-F238E27FC236}">
                <a16:creationId xmlns:a16="http://schemas.microsoft.com/office/drawing/2014/main" id="{3A65FB69-BF65-4042-A878-EBF2CBD032DC}"/>
              </a:ext>
            </a:extLst>
          </p:cNvPr>
          <p:cNvSpPr>
            <a:spLocks noGrp="1"/>
          </p:cNvSpPr>
          <p:nvPr>
            <p:ph type="sldNum" sz="quarter" idx="12"/>
          </p:nvPr>
        </p:nvSpPr>
        <p:spPr/>
        <p:txBody>
          <a:bodyPr/>
          <a:lstStyle/>
          <a:p>
            <a:fld id="{B6F15528-21DE-4FAA-801E-634DDDAF4B2B}" type="slidenum">
              <a:rPr lang="en-US" smtClean="0"/>
              <a:pPr/>
              <a:t>46</a:t>
            </a:fld>
            <a:endParaRPr lang="en-US"/>
          </a:p>
        </p:txBody>
      </p:sp>
      <p:sp>
        <p:nvSpPr>
          <p:cNvPr id="10" name="文本占位符 9">
            <a:extLst>
              <a:ext uri="{FF2B5EF4-FFF2-40B4-BE49-F238E27FC236}">
                <a16:creationId xmlns:a16="http://schemas.microsoft.com/office/drawing/2014/main" id="{9C3E60AA-AA83-9242-8F7F-3AB39BA1C950}"/>
              </a:ext>
            </a:extLst>
          </p:cNvPr>
          <p:cNvSpPr>
            <a:spLocks noGrp="1"/>
          </p:cNvSpPr>
          <p:nvPr>
            <p:ph type="body" sz="quarter" idx="19"/>
          </p:nvPr>
        </p:nvSpPr>
        <p:spPr/>
        <p:txBody>
          <a:bodyPr/>
          <a:lstStyle/>
          <a:p>
            <a:r>
              <a:rPr lang="zh-CN" altLang="en-US" dirty="0"/>
              <a:t>       思考</a:t>
            </a:r>
            <a:r>
              <a:rPr lang="en-US" altLang="zh-CN" dirty="0"/>
              <a:t>·</a:t>
            </a:r>
            <a:r>
              <a:rPr lang="zh-CN" altLang="en-US" dirty="0"/>
              <a:t>讨论：胚胎移植的生理学基础</a:t>
            </a:r>
          </a:p>
        </p:txBody>
      </p:sp>
    </p:spTree>
    <p:extLst>
      <p:ext uri="{BB962C8B-B14F-4D97-AF65-F5344CB8AC3E}">
        <p14:creationId xmlns:p14="http://schemas.microsoft.com/office/powerpoint/2010/main" val="393954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3A65FB69-BF65-4042-A878-EBF2CBD032DC}"/>
              </a:ext>
            </a:extLst>
          </p:cNvPr>
          <p:cNvSpPr>
            <a:spLocks noGrp="1"/>
          </p:cNvSpPr>
          <p:nvPr>
            <p:ph type="sldNum" sz="quarter" idx="12"/>
          </p:nvPr>
        </p:nvSpPr>
        <p:spPr/>
        <p:txBody>
          <a:bodyPr/>
          <a:lstStyle/>
          <a:p>
            <a:fld id="{B6F15528-21DE-4FAA-801E-634DDDAF4B2B}" type="slidenum">
              <a:rPr lang="en-US" smtClean="0"/>
              <a:pPr/>
              <a:t>47</a:t>
            </a:fld>
            <a:endParaRPr lang="en-US"/>
          </a:p>
        </p:txBody>
      </p:sp>
      <p:sp>
        <p:nvSpPr>
          <p:cNvPr id="10" name="文本占位符 9">
            <a:extLst>
              <a:ext uri="{FF2B5EF4-FFF2-40B4-BE49-F238E27FC236}">
                <a16:creationId xmlns:a16="http://schemas.microsoft.com/office/drawing/2014/main" id="{9C3E60AA-AA83-9242-8F7F-3AB39BA1C950}"/>
              </a:ext>
            </a:extLst>
          </p:cNvPr>
          <p:cNvSpPr>
            <a:spLocks noGrp="1"/>
          </p:cNvSpPr>
          <p:nvPr>
            <p:ph type="body" sz="quarter" idx="19"/>
          </p:nvPr>
        </p:nvSpPr>
        <p:spPr/>
        <p:txBody>
          <a:bodyPr/>
          <a:lstStyle/>
          <a:p>
            <a:r>
              <a:rPr lang="zh-CN" altLang="en-US" dirty="0"/>
              <a:t>       思考</a:t>
            </a:r>
            <a:r>
              <a:rPr lang="en-US" altLang="zh-CN" dirty="0"/>
              <a:t>·</a:t>
            </a:r>
            <a:r>
              <a:rPr lang="zh-CN" altLang="en-US" dirty="0"/>
              <a:t>讨论：胚胎移植的生理学基础</a:t>
            </a:r>
          </a:p>
        </p:txBody>
      </p:sp>
      <p:sp>
        <p:nvSpPr>
          <p:cNvPr id="4" name="内容占位符 3">
            <a:extLst>
              <a:ext uri="{FF2B5EF4-FFF2-40B4-BE49-F238E27FC236}">
                <a16:creationId xmlns:a16="http://schemas.microsoft.com/office/drawing/2014/main" id="{47638419-9E0E-4040-8BC6-6CAAD31B86FA}"/>
              </a:ext>
            </a:extLst>
          </p:cNvPr>
          <p:cNvSpPr>
            <a:spLocks noGrp="1"/>
          </p:cNvSpPr>
          <p:nvPr>
            <p:ph idx="1"/>
          </p:nvPr>
        </p:nvSpPr>
        <p:spPr/>
        <p:txBody>
          <a:bodyPr/>
          <a:lstStyle/>
          <a:p>
            <a:r>
              <a:rPr lang="en-US" altLang="zh-CN" dirty="0"/>
              <a:t>2.</a:t>
            </a:r>
            <a:r>
              <a:rPr lang="zh-CN" altLang="en-US" dirty="0"/>
              <a:t> 受体会不会对来自供体的胚胎发生免疫排斥反应？</a:t>
            </a:r>
          </a:p>
          <a:p>
            <a:r>
              <a:rPr lang="zh-CN" altLang="en-US" dirty="0">
                <a:solidFill>
                  <a:srgbClr val="C00000"/>
                </a:solidFill>
                <a:ea typeface="KaiTi" panose="02010609060101010101" pitchFamily="49" charset="-122"/>
              </a:rPr>
              <a:t>受体对来自供体的胚胎基本上不会发生免疫排斥反应。</a:t>
            </a:r>
          </a:p>
          <a:p>
            <a:endParaRPr lang="zh-CN" altLang="en-US" dirty="0"/>
          </a:p>
        </p:txBody>
      </p:sp>
    </p:spTree>
    <p:extLst>
      <p:ext uri="{BB962C8B-B14F-4D97-AF65-F5344CB8AC3E}">
        <p14:creationId xmlns:p14="http://schemas.microsoft.com/office/powerpoint/2010/main" val="399255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3A65FB69-BF65-4042-A878-EBF2CBD032DC}"/>
              </a:ext>
            </a:extLst>
          </p:cNvPr>
          <p:cNvSpPr>
            <a:spLocks noGrp="1"/>
          </p:cNvSpPr>
          <p:nvPr>
            <p:ph type="sldNum" sz="quarter" idx="12"/>
          </p:nvPr>
        </p:nvSpPr>
        <p:spPr/>
        <p:txBody>
          <a:bodyPr/>
          <a:lstStyle/>
          <a:p>
            <a:fld id="{B6F15528-21DE-4FAA-801E-634DDDAF4B2B}" type="slidenum">
              <a:rPr lang="en-US" smtClean="0"/>
              <a:pPr/>
              <a:t>48</a:t>
            </a:fld>
            <a:endParaRPr lang="en-US"/>
          </a:p>
        </p:txBody>
      </p:sp>
      <p:sp>
        <p:nvSpPr>
          <p:cNvPr id="10" name="文本占位符 9">
            <a:extLst>
              <a:ext uri="{FF2B5EF4-FFF2-40B4-BE49-F238E27FC236}">
                <a16:creationId xmlns:a16="http://schemas.microsoft.com/office/drawing/2014/main" id="{9C3E60AA-AA83-9242-8F7F-3AB39BA1C950}"/>
              </a:ext>
            </a:extLst>
          </p:cNvPr>
          <p:cNvSpPr>
            <a:spLocks noGrp="1"/>
          </p:cNvSpPr>
          <p:nvPr>
            <p:ph type="body" sz="quarter" idx="19"/>
          </p:nvPr>
        </p:nvSpPr>
        <p:spPr/>
        <p:txBody>
          <a:bodyPr/>
          <a:lstStyle/>
          <a:p>
            <a:r>
              <a:rPr lang="zh-CN" altLang="en-US" dirty="0"/>
              <a:t>       思考</a:t>
            </a:r>
            <a:r>
              <a:rPr lang="en-US" altLang="zh-CN" dirty="0"/>
              <a:t>·</a:t>
            </a:r>
            <a:r>
              <a:rPr lang="zh-CN" altLang="en-US" dirty="0"/>
              <a:t>讨论：胚胎移植的生理学基础</a:t>
            </a:r>
          </a:p>
        </p:txBody>
      </p:sp>
      <p:sp>
        <p:nvSpPr>
          <p:cNvPr id="4" name="内容占位符 3">
            <a:extLst>
              <a:ext uri="{FF2B5EF4-FFF2-40B4-BE49-F238E27FC236}">
                <a16:creationId xmlns:a16="http://schemas.microsoft.com/office/drawing/2014/main" id="{47638419-9E0E-4040-8BC6-6CAAD31B86FA}"/>
              </a:ext>
            </a:extLst>
          </p:cNvPr>
          <p:cNvSpPr>
            <a:spLocks noGrp="1"/>
          </p:cNvSpPr>
          <p:nvPr>
            <p:ph idx="1"/>
          </p:nvPr>
        </p:nvSpPr>
        <p:spPr/>
        <p:txBody>
          <a:bodyPr/>
          <a:lstStyle/>
          <a:p>
            <a:r>
              <a:rPr lang="en-US" altLang="zh-CN" dirty="0"/>
              <a:t>3.</a:t>
            </a:r>
            <a:r>
              <a:rPr lang="zh-CN" altLang="en-US" dirty="0"/>
              <a:t> 胚胎移植后，经受体孕育的后代，其遗传特性与供体还是受体保持一致？为什么？</a:t>
            </a:r>
          </a:p>
          <a:p>
            <a:r>
              <a:rPr lang="zh-CN" altLang="en-US" dirty="0">
                <a:solidFill>
                  <a:srgbClr val="C00000"/>
                </a:solidFill>
                <a:ea typeface="KaiTi" panose="02010609060101010101" pitchFamily="49" charset="-122"/>
              </a:rPr>
              <a:t>胚胎移植后，经受体孕育的后代的遗传特性与供体保持一致。因为供体胚胎与受体子宫建立的仅是生理和组织上的联系，其遗传物质在孕育过程中不会发生任何变化。</a:t>
            </a:r>
          </a:p>
          <a:p>
            <a:endParaRPr lang="zh-CN" altLang="en-US" dirty="0"/>
          </a:p>
        </p:txBody>
      </p:sp>
    </p:spTree>
    <p:extLst>
      <p:ext uri="{BB962C8B-B14F-4D97-AF65-F5344CB8AC3E}">
        <p14:creationId xmlns:p14="http://schemas.microsoft.com/office/powerpoint/2010/main" val="339691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3A65FB69-BF65-4042-A878-EBF2CBD032DC}"/>
              </a:ext>
            </a:extLst>
          </p:cNvPr>
          <p:cNvSpPr>
            <a:spLocks noGrp="1"/>
          </p:cNvSpPr>
          <p:nvPr>
            <p:ph type="sldNum" sz="quarter" idx="12"/>
          </p:nvPr>
        </p:nvSpPr>
        <p:spPr/>
        <p:txBody>
          <a:bodyPr/>
          <a:lstStyle/>
          <a:p>
            <a:fld id="{B6F15528-21DE-4FAA-801E-634DDDAF4B2B}" type="slidenum">
              <a:rPr lang="en-US" smtClean="0"/>
              <a:pPr/>
              <a:t>49</a:t>
            </a:fld>
            <a:endParaRPr lang="en-US"/>
          </a:p>
        </p:txBody>
      </p:sp>
      <p:sp>
        <p:nvSpPr>
          <p:cNvPr id="10" name="文本占位符 9">
            <a:extLst>
              <a:ext uri="{FF2B5EF4-FFF2-40B4-BE49-F238E27FC236}">
                <a16:creationId xmlns:a16="http://schemas.microsoft.com/office/drawing/2014/main" id="{9C3E60AA-AA83-9242-8F7F-3AB39BA1C950}"/>
              </a:ext>
            </a:extLst>
          </p:cNvPr>
          <p:cNvSpPr>
            <a:spLocks noGrp="1"/>
          </p:cNvSpPr>
          <p:nvPr>
            <p:ph type="body" sz="quarter" idx="19"/>
          </p:nvPr>
        </p:nvSpPr>
        <p:spPr/>
        <p:txBody>
          <a:bodyPr/>
          <a:lstStyle/>
          <a:p>
            <a:r>
              <a:rPr lang="zh-CN" altLang="en-US" dirty="0"/>
              <a:t>       思考</a:t>
            </a:r>
            <a:r>
              <a:rPr lang="en-US" altLang="zh-CN" dirty="0"/>
              <a:t>·</a:t>
            </a:r>
            <a:r>
              <a:rPr lang="zh-CN" altLang="en-US" dirty="0"/>
              <a:t>讨论：胚胎移植的生理学基础</a:t>
            </a:r>
          </a:p>
        </p:txBody>
      </p:sp>
      <p:sp>
        <p:nvSpPr>
          <p:cNvPr id="4" name="内容占位符 3">
            <a:extLst>
              <a:ext uri="{FF2B5EF4-FFF2-40B4-BE49-F238E27FC236}">
                <a16:creationId xmlns:a16="http://schemas.microsoft.com/office/drawing/2014/main" id="{47638419-9E0E-4040-8BC6-6CAAD31B86FA}"/>
              </a:ext>
            </a:extLst>
          </p:cNvPr>
          <p:cNvSpPr>
            <a:spLocks noGrp="1"/>
          </p:cNvSpPr>
          <p:nvPr>
            <p:ph idx="1"/>
          </p:nvPr>
        </p:nvSpPr>
        <p:spPr/>
        <p:txBody>
          <a:bodyPr/>
          <a:lstStyle/>
          <a:p>
            <a:r>
              <a:rPr lang="en-US" altLang="zh-CN" dirty="0"/>
              <a:t>4. </a:t>
            </a:r>
            <a:r>
              <a:rPr lang="zh-CN" altLang="en-US" dirty="0"/>
              <a:t>胚胎移植实质上是早期胚胎在相同生理环境条件下空间位置的转移。你认为这样的概括正确吗？为什么？</a:t>
            </a:r>
          </a:p>
          <a:p>
            <a:r>
              <a:rPr lang="zh-CN" altLang="en-US" dirty="0">
                <a:solidFill>
                  <a:srgbClr val="C00000"/>
                </a:solidFill>
                <a:ea typeface="KaiTi" panose="02010609060101010101" pitchFamily="49" charset="-122"/>
              </a:rPr>
              <a:t>正确。因为胚胎移植的成功率与供体、受体生理环境条件的一致性密切相关。只有供体、受体生理环境条件高度一致，移人受体的胚胎才能被接受，并继续发育。所以，我们可以把胚胎移植简单概括为早期胚胎在相同生理环境条件下空间位置的转移。</a:t>
            </a:r>
          </a:p>
        </p:txBody>
      </p:sp>
    </p:spTree>
    <p:extLst>
      <p:ext uri="{BB962C8B-B14F-4D97-AF65-F5344CB8AC3E}">
        <p14:creationId xmlns:p14="http://schemas.microsoft.com/office/powerpoint/2010/main" val="22795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7">
            <a:extLst>
              <a:ext uri="{FF2B5EF4-FFF2-40B4-BE49-F238E27FC236}">
                <a16:creationId xmlns:a16="http://schemas.microsoft.com/office/drawing/2014/main" id="{34639E71-1931-3B46-B460-97A27BAEE94C}"/>
              </a:ext>
            </a:extLst>
          </p:cNvPr>
          <p:cNvGraphicFramePr>
            <a:graphicFrameLocks noGrp="1"/>
          </p:cNvGraphicFramePr>
          <p:nvPr>
            <p:ph idx="1"/>
            <p:extLst>
              <p:ext uri="{D42A27DB-BD31-4B8C-83A1-F6EECF244321}">
                <p14:modId xmlns:p14="http://schemas.microsoft.com/office/powerpoint/2010/main" val="2590341494"/>
              </p:ext>
            </p:extLst>
          </p:nvPr>
        </p:nvGraphicFramePr>
        <p:xfrm>
          <a:off x="252413" y="971550"/>
          <a:ext cx="8639174" cy="3910395"/>
        </p:xfrm>
        <a:graphic>
          <a:graphicData uri="http://schemas.openxmlformats.org/drawingml/2006/table">
            <a:tbl>
              <a:tblPr firstRow="1" bandRow="1">
                <a:tableStyleId>{7DF18680-E054-41AD-8BC1-D1AEF772440D}</a:tableStyleId>
              </a:tblPr>
              <a:tblGrid>
                <a:gridCol w="935211">
                  <a:extLst>
                    <a:ext uri="{9D8B030D-6E8A-4147-A177-3AD203B41FA5}">
                      <a16:colId xmlns:a16="http://schemas.microsoft.com/office/drawing/2014/main" val="2699000417"/>
                    </a:ext>
                  </a:extLst>
                </a:gridCol>
                <a:gridCol w="7703963">
                  <a:extLst>
                    <a:ext uri="{9D8B030D-6E8A-4147-A177-3AD203B41FA5}">
                      <a16:colId xmlns:a16="http://schemas.microsoft.com/office/drawing/2014/main" val="1579207163"/>
                    </a:ext>
                  </a:extLst>
                </a:gridCol>
              </a:tblGrid>
              <a:tr h="370840">
                <a:tc>
                  <a:txBody>
                    <a:bodyPr/>
                    <a:lstStyle/>
                    <a:p>
                      <a:pPr>
                        <a:lnSpc>
                          <a:spcPct val="150000"/>
                        </a:lnSpc>
                      </a:pPr>
                      <a:r>
                        <a:rPr lang="zh-CN" altLang="en-US" sz="2800" b="0" dirty="0">
                          <a:solidFill>
                            <a:schemeClr val="tx1"/>
                          </a:solidFill>
                          <a:latin typeface="+mn-lt"/>
                          <a:ea typeface="Microsoft YaHei" panose="020B0503020204020204" pitchFamily="34" charset="-122"/>
                        </a:rPr>
                        <a:t>受精概念</a:t>
                      </a:r>
                    </a:p>
                  </a:txBody>
                  <a:tcPr>
                    <a:lnL w="12700" cmpd="sng">
                      <a:noFill/>
                    </a:lnL>
                    <a:lnR w="57150" cap="flat" cmpd="sng" algn="ctr">
                      <a:solidFill>
                        <a:schemeClr val="bg1"/>
                      </a:solid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50000"/>
                        </a:lnSpc>
                      </a:pPr>
                      <a:endParaRPr lang="zh-CN" altLang="en-US" sz="2800" b="0" dirty="0">
                        <a:solidFill>
                          <a:schemeClr val="tx1"/>
                        </a:solidFill>
                        <a:latin typeface="+mn-lt"/>
                        <a:ea typeface="Microsoft YaHei" panose="020B0503020204020204" pitchFamily="34" charset="-122"/>
                      </a:endParaRPr>
                    </a:p>
                  </a:txBody>
                  <a:tcPr>
                    <a:lnL w="57150" cap="flat" cmpd="sng" algn="ctr">
                      <a:solidFill>
                        <a:schemeClr val="bg1"/>
                      </a:solidFill>
                      <a:prstDash val="solid"/>
                      <a:round/>
                      <a:headEnd type="none" w="med" len="med"/>
                      <a:tailEnd type="none" w="med" len="med"/>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50574633"/>
                  </a:ext>
                </a:extLst>
              </a:tr>
              <a:tr h="370840">
                <a:tc>
                  <a:txBody>
                    <a:bodyPr/>
                    <a:lstStyle/>
                    <a:p>
                      <a:pPr>
                        <a:lnSpc>
                          <a:spcPct val="150000"/>
                        </a:lnSpc>
                      </a:pPr>
                      <a:r>
                        <a:rPr lang="zh-CN" altLang="en-US" sz="2800" b="0" dirty="0">
                          <a:solidFill>
                            <a:schemeClr val="tx1"/>
                          </a:solidFill>
                          <a:latin typeface="+mn-lt"/>
                          <a:ea typeface="Microsoft YaHei" panose="020B0503020204020204" pitchFamily="34" charset="-122"/>
                        </a:rPr>
                        <a:t>阶段划分</a:t>
                      </a:r>
                      <a:endParaRPr lang="en-US" altLang="zh-CN" sz="2800" b="0" dirty="0">
                        <a:solidFill>
                          <a:schemeClr val="tx1"/>
                        </a:solidFill>
                        <a:latin typeface="+mn-lt"/>
                        <a:ea typeface="Microsoft YaHei" panose="020B0503020204020204" pitchFamily="34" charset="-122"/>
                      </a:endParaRPr>
                    </a:p>
                  </a:txBody>
                  <a:tcP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endParaRPr lang="zh-CN" altLang="en-US" sz="2800" b="0">
                        <a:solidFill>
                          <a:schemeClr val="tx1"/>
                        </a:solidFill>
                        <a:latin typeface="+mn-lt"/>
                        <a:ea typeface="Microsoft YaHei" panose="020B0503020204020204" pitchFamily="34" charset="-122"/>
                      </a:endParaRPr>
                    </a:p>
                  </a:txBody>
                  <a:tcPr>
                    <a:lnL w="57150" cap="flat" cmpd="sng" algn="ctr">
                      <a:solidFill>
                        <a:schemeClr val="bg1"/>
                      </a:solidFill>
                      <a:prstDash val="solid"/>
                      <a:round/>
                      <a:headEnd type="none" w="med" len="med"/>
                      <a:tailEnd type="none" w="med" len="med"/>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9304883"/>
                  </a:ext>
                </a:extLst>
              </a:tr>
              <a:tr h="370840">
                <a:tc>
                  <a:txBody>
                    <a:bodyPr/>
                    <a:lstStyle/>
                    <a:p>
                      <a:pPr>
                        <a:lnSpc>
                          <a:spcPct val="150000"/>
                        </a:lnSpc>
                      </a:pPr>
                      <a:r>
                        <a:rPr lang="zh-CN" altLang="en-US" sz="2800" b="0" dirty="0">
                          <a:solidFill>
                            <a:schemeClr val="tx1"/>
                          </a:solidFill>
                          <a:latin typeface="+mn-lt"/>
                          <a:ea typeface="Microsoft YaHei" panose="020B0503020204020204" pitchFamily="34" charset="-122"/>
                        </a:rPr>
                        <a:t>发生场所</a:t>
                      </a:r>
                      <a:endParaRPr lang="en-US" altLang="zh-CN" sz="2800" b="0" dirty="0">
                        <a:solidFill>
                          <a:schemeClr val="tx1"/>
                        </a:solidFill>
                        <a:latin typeface="+mn-lt"/>
                        <a:ea typeface="Microsoft YaHei" panose="020B0503020204020204" pitchFamily="34" charset="-122"/>
                      </a:endParaRPr>
                    </a:p>
                  </a:txBody>
                  <a:tcP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50000"/>
                        </a:lnSpc>
                      </a:pPr>
                      <a:endParaRPr lang="zh-CN" altLang="en-US" sz="2800" b="0" dirty="0">
                        <a:solidFill>
                          <a:schemeClr val="tx1"/>
                        </a:solidFill>
                        <a:latin typeface="+mn-lt"/>
                        <a:ea typeface="Microsoft YaHei" panose="020B0503020204020204" pitchFamily="34" charset="-122"/>
                      </a:endParaRPr>
                    </a:p>
                  </a:txBody>
                  <a:tcPr>
                    <a:lnL w="57150" cap="flat" cmpd="sng" algn="ctr">
                      <a:solidFill>
                        <a:schemeClr val="bg1"/>
                      </a:solidFill>
                      <a:prstDash val="solid"/>
                      <a:round/>
                      <a:headEnd type="none" w="med" len="med"/>
                      <a:tailEnd type="none" w="med" len="med"/>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10884470"/>
                  </a:ext>
                </a:extLst>
              </a:tr>
            </a:tbl>
          </a:graphicData>
        </a:graphic>
      </p:graphicFrame>
      <p:sp>
        <p:nvSpPr>
          <p:cNvPr id="3" name="灯片编号占位符 2">
            <a:extLst>
              <a:ext uri="{FF2B5EF4-FFF2-40B4-BE49-F238E27FC236}">
                <a16:creationId xmlns:a16="http://schemas.microsoft.com/office/drawing/2014/main" id="{6F0A863B-733A-3249-98B7-F38FB35DED80}"/>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6" name="文本占位符 5">
            <a:extLst>
              <a:ext uri="{FF2B5EF4-FFF2-40B4-BE49-F238E27FC236}">
                <a16:creationId xmlns:a16="http://schemas.microsoft.com/office/drawing/2014/main" id="{C17749FD-9221-7947-A023-B330C7AF6D1E}"/>
              </a:ext>
            </a:extLst>
          </p:cNvPr>
          <p:cNvSpPr>
            <a:spLocks noGrp="1"/>
          </p:cNvSpPr>
          <p:nvPr>
            <p:ph type="body" sz="quarter" idx="19"/>
          </p:nvPr>
        </p:nvSpPr>
        <p:spPr/>
        <p:txBody>
          <a:bodyPr/>
          <a:lstStyle/>
          <a:p>
            <a:r>
              <a:rPr lang="en-US" altLang="zh-CN" dirty="0"/>
              <a:t>CH</a:t>
            </a:r>
            <a:r>
              <a:rPr lang="zh-CN" altLang="en-US" dirty="0"/>
              <a:t> </a:t>
            </a:r>
            <a:r>
              <a:rPr lang="en-US" altLang="zh-CN" dirty="0"/>
              <a:t>2.3.1.1</a:t>
            </a:r>
            <a:r>
              <a:rPr lang="zh-CN" altLang="en-US" dirty="0"/>
              <a:t> 受精（</a:t>
            </a:r>
            <a:r>
              <a:rPr lang="en-US" altLang="zh-CN" dirty="0"/>
              <a:t>fertilization</a:t>
            </a:r>
            <a:r>
              <a:rPr lang="zh-CN" altLang="en-US" dirty="0"/>
              <a:t>）</a:t>
            </a:r>
          </a:p>
        </p:txBody>
      </p:sp>
      <p:sp>
        <p:nvSpPr>
          <p:cNvPr id="9" name="文本框 8">
            <a:extLst>
              <a:ext uri="{FF2B5EF4-FFF2-40B4-BE49-F238E27FC236}">
                <a16:creationId xmlns:a16="http://schemas.microsoft.com/office/drawing/2014/main" id="{6CD8D371-51C2-7A4E-A67A-B8AEC4EBADDB}"/>
              </a:ext>
            </a:extLst>
          </p:cNvPr>
          <p:cNvSpPr txBox="1"/>
          <p:nvPr/>
        </p:nvSpPr>
        <p:spPr>
          <a:xfrm>
            <a:off x="1187623" y="1207390"/>
            <a:ext cx="7703963" cy="669863"/>
          </a:xfrm>
          <a:prstGeom prst="rect">
            <a:avLst/>
          </a:prstGeom>
          <a:noFill/>
        </p:spPr>
        <p:txBody>
          <a:bodyPr wrap="square">
            <a:spAutoFit/>
          </a:bodyPr>
          <a:lstStyle/>
          <a:p>
            <a:pPr>
              <a:lnSpc>
                <a:spcPct val="150000"/>
              </a:lnSpc>
            </a:pPr>
            <a:r>
              <a:rPr lang="zh-CN" altLang="en-US" sz="2800" b="0" dirty="0">
                <a:solidFill>
                  <a:srgbClr val="C00000"/>
                </a:solidFill>
                <a:latin typeface="+mn-lt"/>
                <a:ea typeface="Microsoft YaHei" panose="020B0503020204020204" pitchFamily="34" charset="-122"/>
              </a:rPr>
              <a:t>精子</a:t>
            </a:r>
            <a:r>
              <a:rPr lang="zh-CN" altLang="en-US" sz="2800" b="0" dirty="0">
                <a:solidFill>
                  <a:schemeClr val="tx1"/>
                </a:solidFill>
                <a:latin typeface="+mn-lt"/>
                <a:ea typeface="Microsoft YaHei" panose="020B0503020204020204" pitchFamily="34" charset="-122"/>
              </a:rPr>
              <a:t>与</a:t>
            </a:r>
            <a:r>
              <a:rPr lang="zh-CN" altLang="en-US" sz="2800" b="0" dirty="0">
                <a:solidFill>
                  <a:srgbClr val="C00000"/>
                </a:solidFill>
                <a:latin typeface="+mn-lt"/>
                <a:ea typeface="Microsoft YaHei" panose="020B0503020204020204" pitchFamily="34" charset="-122"/>
              </a:rPr>
              <a:t>卵子</a:t>
            </a:r>
            <a:r>
              <a:rPr lang="zh-CN" altLang="en-US" sz="2800" b="0" dirty="0">
                <a:solidFill>
                  <a:schemeClr val="tx1"/>
                </a:solidFill>
                <a:latin typeface="+mn-lt"/>
                <a:ea typeface="Microsoft YaHei" panose="020B0503020204020204" pitchFamily="34" charset="-122"/>
              </a:rPr>
              <a:t>结合形成</a:t>
            </a:r>
            <a:r>
              <a:rPr lang="zh-CN" altLang="en-US" sz="2800" b="0" dirty="0">
                <a:solidFill>
                  <a:srgbClr val="C00000"/>
                </a:solidFill>
                <a:latin typeface="+mn-lt"/>
                <a:ea typeface="Microsoft YaHei" panose="020B0503020204020204" pitchFamily="34" charset="-122"/>
              </a:rPr>
              <a:t>合子</a:t>
            </a:r>
            <a:r>
              <a:rPr lang="zh-CN" altLang="en-US" sz="2800" b="0" dirty="0">
                <a:solidFill>
                  <a:schemeClr val="tx1"/>
                </a:solidFill>
                <a:latin typeface="+mn-lt"/>
                <a:ea typeface="Microsoft YaHei" panose="020B0503020204020204" pitchFamily="34" charset="-122"/>
              </a:rPr>
              <a:t>（即受精卵）的过程</a:t>
            </a:r>
          </a:p>
        </p:txBody>
      </p:sp>
      <p:sp>
        <p:nvSpPr>
          <p:cNvPr id="10" name="文本框 9">
            <a:extLst>
              <a:ext uri="{FF2B5EF4-FFF2-40B4-BE49-F238E27FC236}">
                <a16:creationId xmlns:a16="http://schemas.microsoft.com/office/drawing/2014/main" id="{DBE062FA-DE5B-4349-8D77-939AC1E8E5EA}"/>
              </a:ext>
            </a:extLst>
          </p:cNvPr>
          <p:cNvSpPr txBox="1"/>
          <p:nvPr/>
        </p:nvSpPr>
        <p:spPr>
          <a:xfrm>
            <a:off x="1184821" y="2443401"/>
            <a:ext cx="1803699" cy="954107"/>
          </a:xfrm>
          <a:prstGeom prst="rect">
            <a:avLst/>
          </a:prstGeom>
          <a:noFill/>
        </p:spPr>
        <p:txBody>
          <a:bodyPr wrap="none" rtlCol="0">
            <a:spAutoFit/>
          </a:bodyPr>
          <a:lstStyle/>
          <a:p>
            <a:r>
              <a:rPr kumimoji="1" lang="zh-CN" altLang="en-US" sz="2800" dirty="0">
                <a:ea typeface="Microsoft YaHei" panose="020B0503020204020204" pitchFamily="34" charset="-122"/>
              </a:rPr>
              <a:t>准备阶段</a:t>
            </a:r>
            <a:r>
              <a:rPr kumimoji="1" lang="en-US" altLang="zh-CN" sz="2800" dirty="0">
                <a:ea typeface="Microsoft YaHei" panose="020B0503020204020204" pitchFamily="34" charset="-122"/>
              </a:rPr>
              <a:t>1</a:t>
            </a:r>
          </a:p>
          <a:p>
            <a:r>
              <a:rPr kumimoji="1" lang="zh-CN" altLang="en-US" sz="2800" dirty="0">
                <a:ea typeface="Microsoft YaHei" panose="020B0503020204020204" pitchFamily="34" charset="-122"/>
              </a:rPr>
              <a:t>准备阶段</a:t>
            </a:r>
            <a:r>
              <a:rPr kumimoji="1" lang="en-US" altLang="zh-CN" sz="2800" dirty="0">
                <a:ea typeface="Microsoft YaHei" panose="020B0503020204020204" pitchFamily="34" charset="-122"/>
              </a:rPr>
              <a:t>2</a:t>
            </a:r>
            <a:endParaRPr kumimoji="1" lang="zh-CN" altLang="en-US" sz="2800" dirty="0">
              <a:ea typeface="Microsoft YaHei" panose="020B0503020204020204" pitchFamily="34" charset="-122"/>
            </a:endParaRPr>
          </a:p>
        </p:txBody>
      </p:sp>
      <p:sp>
        <p:nvSpPr>
          <p:cNvPr id="12" name="文本框 11">
            <a:extLst>
              <a:ext uri="{FF2B5EF4-FFF2-40B4-BE49-F238E27FC236}">
                <a16:creationId xmlns:a16="http://schemas.microsoft.com/office/drawing/2014/main" id="{3A878C3B-C04E-6C4C-A16C-3B7DFCF7AF95}"/>
              </a:ext>
            </a:extLst>
          </p:cNvPr>
          <p:cNvSpPr txBox="1"/>
          <p:nvPr/>
        </p:nvSpPr>
        <p:spPr>
          <a:xfrm>
            <a:off x="1184821" y="3902271"/>
            <a:ext cx="4572000" cy="669863"/>
          </a:xfrm>
          <a:prstGeom prst="rect">
            <a:avLst/>
          </a:prstGeom>
          <a:noFill/>
        </p:spPr>
        <p:txBody>
          <a:bodyPr wrap="square">
            <a:spAutoFit/>
          </a:bodyPr>
          <a:lstStyle/>
          <a:p>
            <a:pPr>
              <a:lnSpc>
                <a:spcPct val="150000"/>
              </a:lnSpc>
            </a:pPr>
            <a:r>
              <a:rPr lang="zh-CN" altLang="en-US" sz="2800" b="0" dirty="0">
                <a:solidFill>
                  <a:schemeClr val="tx1"/>
                </a:solidFill>
                <a:latin typeface="+mn-lt"/>
                <a:ea typeface="Microsoft YaHei" panose="020B0503020204020204" pitchFamily="34" charset="-122"/>
              </a:rPr>
              <a:t>（哺乳动物的）输卵管内</a:t>
            </a:r>
          </a:p>
        </p:txBody>
      </p:sp>
      <p:sp>
        <p:nvSpPr>
          <p:cNvPr id="13" name="文本框 12">
            <a:extLst>
              <a:ext uri="{FF2B5EF4-FFF2-40B4-BE49-F238E27FC236}">
                <a16:creationId xmlns:a16="http://schemas.microsoft.com/office/drawing/2014/main" id="{BE88AD3D-1EBB-4040-90BE-18F9008A5532}"/>
              </a:ext>
            </a:extLst>
          </p:cNvPr>
          <p:cNvSpPr txBox="1"/>
          <p:nvPr/>
        </p:nvSpPr>
        <p:spPr>
          <a:xfrm>
            <a:off x="2988520" y="2458789"/>
            <a:ext cx="529312" cy="923330"/>
          </a:xfrm>
          <a:prstGeom prst="rect">
            <a:avLst/>
          </a:prstGeom>
          <a:noFill/>
        </p:spPr>
        <p:txBody>
          <a:bodyPr wrap="none" rtlCol="0">
            <a:spAutoFit/>
          </a:bodyPr>
          <a:lstStyle/>
          <a:p>
            <a:r>
              <a:rPr kumimoji="1" lang="en-US" altLang="zh-CN" sz="5400" dirty="0">
                <a:ea typeface="Microsoft YaHei" panose="020B0503020204020204" pitchFamily="34" charset="-122"/>
              </a:rPr>
              <a:t>+</a:t>
            </a:r>
            <a:endParaRPr kumimoji="1" lang="zh-CN" altLang="en-US" sz="2800" dirty="0">
              <a:ea typeface="Microsoft YaHei" panose="020B0503020204020204" pitchFamily="34" charset="-122"/>
            </a:endParaRPr>
          </a:p>
        </p:txBody>
      </p:sp>
      <p:sp>
        <p:nvSpPr>
          <p:cNvPr id="14" name="文本框 13">
            <a:extLst>
              <a:ext uri="{FF2B5EF4-FFF2-40B4-BE49-F238E27FC236}">
                <a16:creationId xmlns:a16="http://schemas.microsoft.com/office/drawing/2014/main" id="{E1B5DCCD-DCC2-DD4B-AE65-F77F4721CFE5}"/>
              </a:ext>
            </a:extLst>
          </p:cNvPr>
          <p:cNvSpPr txBox="1"/>
          <p:nvPr/>
        </p:nvSpPr>
        <p:spPr>
          <a:xfrm>
            <a:off x="3517832" y="2658844"/>
            <a:ext cx="1620957" cy="523220"/>
          </a:xfrm>
          <a:prstGeom prst="rect">
            <a:avLst/>
          </a:prstGeom>
          <a:noFill/>
        </p:spPr>
        <p:txBody>
          <a:bodyPr wrap="none" rtlCol="0">
            <a:spAutoFit/>
          </a:bodyPr>
          <a:lstStyle/>
          <a:p>
            <a:r>
              <a:rPr kumimoji="1" lang="zh-CN" altLang="en-US" sz="2800" dirty="0">
                <a:ea typeface="Microsoft YaHei" panose="020B0503020204020204" pitchFamily="34" charset="-122"/>
              </a:rPr>
              <a:t>受精阶段</a:t>
            </a:r>
          </a:p>
        </p:txBody>
      </p:sp>
      <p:pic>
        <p:nvPicPr>
          <p:cNvPr id="16" name="图片 15" descr="图形用户界面, 应用程序&#10;&#10;描述已自动生成">
            <a:extLst>
              <a:ext uri="{FF2B5EF4-FFF2-40B4-BE49-F238E27FC236}">
                <a16:creationId xmlns:a16="http://schemas.microsoft.com/office/drawing/2014/main" id="{F382F918-3AA6-1A41-B5CC-AA1D0F6E1231}"/>
              </a:ext>
            </a:extLst>
          </p:cNvPr>
          <p:cNvPicPr>
            <a:picLocks noChangeAspect="1"/>
          </p:cNvPicPr>
          <p:nvPr/>
        </p:nvPicPr>
        <p:blipFill rotWithShape="1">
          <a:blip r:embed="rId3">
            <a:extLst>
              <a:ext uri="{28A0092B-C50C-407E-A947-70E740481C1C}">
                <a14:useLocalDpi xmlns:a14="http://schemas.microsoft.com/office/drawing/2010/main" val="0"/>
              </a:ext>
            </a:extLst>
          </a:blip>
          <a:srcRect l="31887" t="15981" r="14563" b="9681"/>
          <a:stretch/>
        </p:blipFill>
        <p:spPr>
          <a:xfrm>
            <a:off x="5868144" y="2258664"/>
            <a:ext cx="3023442" cy="2623281"/>
          </a:xfrm>
          <a:prstGeom prst="roundRect">
            <a:avLst>
              <a:gd name="adj" fmla="val 3676"/>
            </a:avLst>
          </a:prstGeom>
        </p:spPr>
      </p:pic>
    </p:spTree>
    <p:extLst>
      <p:ext uri="{BB962C8B-B14F-4D97-AF65-F5344CB8AC3E}">
        <p14:creationId xmlns:p14="http://schemas.microsoft.com/office/powerpoint/2010/main" val="13003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9AE9F0B-C6B2-8B4B-B450-4120EBE12995}"/>
              </a:ext>
            </a:extLst>
          </p:cNvPr>
          <p:cNvSpPr>
            <a:spLocks noGrp="1"/>
          </p:cNvSpPr>
          <p:nvPr>
            <p:ph type="sldNum" sz="quarter" idx="12"/>
          </p:nvPr>
        </p:nvSpPr>
        <p:spPr/>
        <p:txBody>
          <a:bodyPr/>
          <a:lstStyle/>
          <a:p>
            <a:fld id="{B6F15528-21DE-4FAA-801E-634DDDAF4B2B}" type="slidenum">
              <a:rPr lang="en-US" smtClean="0"/>
              <a:pPr/>
              <a:t>50</a:t>
            </a:fld>
            <a:endParaRPr lang="en-US"/>
          </a:p>
        </p:txBody>
      </p:sp>
      <p:sp>
        <p:nvSpPr>
          <p:cNvPr id="4" name="文本占位符 3">
            <a:extLst>
              <a:ext uri="{FF2B5EF4-FFF2-40B4-BE49-F238E27FC236}">
                <a16:creationId xmlns:a16="http://schemas.microsoft.com/office/drawing/2014/main" id="{B88F8626-ACF8-C44F-81EE-29AC6C0E4D2C}"/>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2.3.2.2</a:t>
            </a:r>
            <a:r>
              <a:rPr kumimoji="1" lang="zh-CN" altLang="en-US" dirty="0"/>
              <a:t> 胚胎移植</a:t>
            </a:r>
          </a:p>
        </p:txBody>
      </p:sp>
      <p:graphicFrame>
        <p:nvGraphicFramePr>
          <p:cNvPr id="6" name="内容占位符 5">
            <a:extLst>
              <a:ext uri="{FF2B5EF4-FFF2-40B4-BE49-F238E27FC236}">
                <a16:creationId xmlns:a16="http://schemas.microsoft.com/office/drawing/2014/main" id="{5084BAF3-475A-7F4F-932A-44DC260D3D62}"/>
              </a:ext>
            </a:extLst>
          </p:cNvPr>
          <p:cNvGraphicFramePr>
            <a:graphicFrameLocks noGrp="1"/>
          </p:cNvGraphicFramePr>
          <p:nvPr>
            <p:ph idx="1"/>
            <p:extLst>
              <p:ext uri="{D42A27DB-BD31-4B8C-83A1-F6EECF244321}">
                <p14:modId xmlns:p14="http://schemas.microsoft.com/office/powerpoint/2010/main" val="2285543222"/>
              </p:ext>
            </p:extLst>
          </p:nvPr>
        </p:nvGraphicFramePr>
        <p:xfrm>
          <a:off x="252413" y="971550"/>
          <a:ext cx="8639174" cy="3261360"/>
        </p:xfrm>
        <a:graphic>
          <a:graphicData uri="http://schemas.openxmlformats.org/drawingml/2006/table">
            <a:tbl>
              <a:tblPr firstRow="1" bandRow="1">
                <a:tableStyleId>{7DF18680-E054-41AD-8BC1-D1AEF772440D}</a:tableStyleId>
              </a:tblPr>
              <a:tblGrid>
                <a:gridCol w="8639174">
                  <a:extLst>
                    <a:ext uri="{9D8B030D-6E8A-4147-A177-3AD203B41FA5}">
                      <a16:colId xmlns:a16="http://schemas.microsoft.com/office/drawing/2014/main" val="407208946"/>
                    </a:ext>
                  </a:extLst>
                </a:gridCol>
              </a:tblGrid>
              <a:tr h="370840">
                <a:tc>
                  <a:txBody>
                    <a:bodyPr/>
                    <a:lstStyle/>
                    <a:p>
                      <a:pPr algn="l"/>
                      <a:r>
                        <a:rPr lang="zh-CN" altLang="en-US" sz="2800" dirty="0">
                          <a:latin typeface="+mn-lt"/>
                          <a:ea typeface="Microsoft YaHei" panose="020B0503020204020204" pitchFamily="34" charset="-122"/>
                        </a:rPr>
                        <a:t>意义</a:t>
                      </a:r>
                    </a:p>
                  </a:txBody>
                  <a:tcPr/>
                </a:tc>
                <a:extLst>
                  <a:ext uri="{0D108BD9-81ED-4DB2-BD59-A6C34878D82A}">
                    <a16:rowId xmlns:a16="http://schemas.microsoft.com/office/drawing/2014/main" val="3678100063"/>
                  </a:ext>
                </a:extLst>
              </a:tr>
              <a:tr h="370840">
                <a:tc>
                  <a:txBody>
                    <a:bodyPr/>
                    <a:lstStyle/>
                    <a:p>
                      <a:endParaRPr lang="en-US" altLang="zh-CN" sz="2800" dirty="0">
                        <a:latin typeface="+mn-lt"/>
                        <a:ea typeface="Microsoft YaHei" panose="020B0503020204020204" pitchFamily="34" charset="-122"/>
                      </a:endParaRPr>
                    </a:p>
                    <a:p>
                      <a:endParaRPr lang="en-US" altLang="zh-CN" sz="2800" dirty="0">
                        <a:latin typeface="+mn-lt"/>
                        <a:ea typeface="Microsoft YaHei" panose="020B0503020204020204" pitchFamily="34" charset="-122"/>
                      </a:endParaRPr>
                    </a:p>
                    <a:p>
                      <a:endParaRPr lang="en-US" altLang="zh-CN" sz="2800" dirty="0">
                        <a:latin typeface="+mn-lt"/>
                        <a:ea typeface="Microsoft YaHei" panose="020B0503020204020204" pitchFamily="34" charset="-122"/>
                      </a:endParaRPr>
                    </a:p>
                    <a:p>
                      <a:endParaRPr lang="en-US" altLang="zh-CN" sz="2800" dirty="0">
                        <a:latin typeface="+mn-lt"/>
                        <a:ea typeface="Microsoft YaHei" panose="020B0503020204020204" pitchFamily="34" charset="-122"/>
                      </a:endParaRPr>
                    </a:p>
                    <a:p>
                      <a:endParaRPr lang="zh-CN" altLang="en-US" sz="2800" dirty="0">
                        <a:latin typeface="+mn-lt"/>
                        <a:ea typeface="Microsoft YaHei" panose="020B0503020204020204" pitchFamily="34" charset="-122"/>
                      </a:endParaRPr>
                    </a:p>
                  </a:txBody>
                  <a:tcPr/>
                </a:tc>
                <a:extLst>
                  <a:ext uri="{0D108BD9-81ED-4DB2-BD59-A6C34878D82A}">
                    <a16:rowId xmlns:a16="http://schemas.microsoft.com/office/drawing/2014/main" val="893071235"/>
                  </a:ext>
                </a:extLst>
              </a:tr>
              <a:tr h="370840">
                <a:tc>
                  <a:txBody>
                    <a:bodyPr/>
                    <a:lstStyle/>
                    <a:p>
                      <a:endParaRPr lang="zh-CN" altLang="en-US" sz="2800" dirty="0">
                        <a:latin typeface="+mn-lt"/>
                        <a:ea typeface="Microsoft YaHei" panose="020B0503020204020204" pitchFamily="34" charset="-122"/>
                      </a:endParaRPr>
                    </a:p>
                  </a:txBody>
                  <a:tcPr/>
                </a:tc>
                <a:extLst>
                  <a:ext uri="{0D108BD9-81ED-4DB2-BD59-A6C34878D82A}">
                    <a16:rowId xmlns:a16="http://schemas.microsoft.com/office/drawing/2014/main" val="1589478440"/>
                  </a:ext>
                </a:extLst>
              </a:tr>
            </a:tbl>
          </a:graphicData>
        </a:graphic>
      </p:graphicFrame>
      <p:sp>
        <p:nvSpPr>
          <p:cNvPr id="10" name="文本框 9">
            <a:extLst>
              <a:ext uri="{FF2B5EF4-FFF2-40B4-BE49-F238E27FC236}">
                <a16:creationId xmlns:a16="http://schemas.microsoft.com/office/drawing/2014/main" id="{97C3A716-FEAB-2248-93D7-82595F48140E}"/>
              </a:ext>
            </a:extLst>
          </p:cNvPr>
          <p:cNvSpPr txBox="1"/>
          <p:nvPr/>
        </p:nvSpPr>
        <p:spPr>
          <a:xfrm>
            <a:off x="264601" y="1556792"/>
            <a:ext cx="8626986" cy="1815882"/>
          </a:xfrm>
          <a:prstGeom prst="rect">
            <a:avLst/>
          </a:prstGeom>
          <a:noFill/>
        </p:spPr>
        <p:txBody>
          <a:bodyPr wrap="square">
            <a:spAutoFit/>
          </a:bodyPr>
          <a:lstStyle/>
          <a:p>
            <a:r>
              <a:rPr lang="en-US" altLang="zh-CN" sz="2800" dirty="0">
                <a:latin typeface="+mn-lt"/>
                <a:ea typeface="Microsoft YaHei" panose="020B0503020204020204" pitchFamily="34" charset="-122"/>
              </a:rPr>
              <a:t>①</a:t>
            </a:r>
            <a:r>
              <a:rPr lang="zh-CN" altLang="en-US" sz="2800" dirty="0">
                <a:latin typeface="+mn-lt"/>
                <a:ea typeface="Microsoft YaHei" panose="020B0503020204020204" pitchFamily="34" charset="-122"/>
              </a:rPr>
              <a:t>充分发挥雌性优良个体的繁殖能力。</a:t>
            </a:r>
            <a:endParaRPr lang="en-US" altLang="zh-CN" sz="2800" dirty="0">
              <a:latin typeface="+mn-lt"/>
              <a:ea typeface="Microsoft YaHei" panose="020B0503020204020204" pitchFamily="34" charset="-122"/>
            </a:endParaRPr>
          </a:p>
          <a:p>
            <a:r>
              <a:rPr lang="zh-CN" altLang="en-US" sz="2800" dirty="0">
                <a:ea typeface="KaiTi" panose="02010609060101010101" pitchFamily="49" charset="-122"/>
              </a:rPr>
              <a:t>     供体</a:t>
            </a:r>
            <a:r>
              <a:rPr lang="en-US" altLang="zh-CN" sz="2800" dirty="0">
                <a:ea typeface="KaiTi" panose="02010609060101010101" pitchFamily="49" charset="-122"/>
              </a:rPr>
              <a:t>→</a:t>
            </a:r>
            <a:r>
              <a:rPr lang="zh-CN" altLang="en-US" sz="2800" dirty="0">
                <a:ea typeface="KaiTi" panose="02010609060101010101" pitchFamily="49" charset="-122"/>
              </a:rPr>
              <a:t>胚胎；受体</a:t>
            </a:r>
            <a:r>
              <a:rPr lang="en-US" altLang="zh-CN" sz="2800" dirty="0">
                <a:ea typeface="KaiTi" panose="02010609060101010101" pitchFamily="49" charset="-122"/>
              </a:rPr>
              <a:t>→</a:t>
            </a:r>
            <a:r>
              <a:rPr lang="zh-CN" altLang="en-US" sz="2800" dirty="0">
                <a:ea typeface="KaiTi" panose="02010609060101010101" pitchFamily="49" charset="-122"/>
              </a:rPr>
              <a:t>妊娠、育仔；</a:t>
            </a:r>
            <a:endParaRPr lang="en-US" altLang="zh-CN" sz="2800" dirty="0">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ea typeface="KaiTi" panose="02010609060101010101" pitchFamily="49" charset="-122"/>
              </a:rPr>
              <a:t>     大大缩短了供体本身的繁殖周期；</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a:ea typeface="KaiTi" panose="02010609060101010101" pitchFamily="49" charset="-122"/>
              </a:rPr>
              <a:t>     供体后代数是自然繁殖的十几倍到几十倍。</a:t>
            </a:r>
          </a:p>
        </p:txBody>
      </p:sp>
      <p:sp>
        <p:nvSpPr>
          <p:cNvPr id="12" name="文本框 11">
            <a:extLst>
              <a:ext uri="{FF2B5EF4-FFF2-40B4-BE49-F238E27FC236}">
                <a16:creationId xmlns:a16="http://schemas.microsoft.com/office/drawing/2014/main" id="{0E13BEA4-6DDB-204E-B517-965773CBA114}"/>
              </a:ext>
            </a:extLst>
          </p:cNvPr>
          <p:cNvSpPr txBox="1"/>
          <p:nvPr/>
        </p:nvSpPr>
        <p:spPr>
          <a:xfrm>
            <a:off x="264600" y="3717032"/>
            <a:ext cx="8626985" cy="523220"/>
          </a:xfrm>
          <a:prstGeom prst="rect">
            <a:avLst/>
          </a:prstGeom>
          <a:noFill/>
        </p:spPr>
        <p:txBody>
          <a:bodyPr wrap="square">
            <a:spAutoFit/>
          </a:bodyPr>
          <a:lstStyle/>
          <a:p>
            <a:r>
              <a:rPr lang="en-US" altLang="zh-CN" sz="2800" dirty="0">
                <a:latin typeface="+mn-lt"/>
                <a:ea typeface="Microsoft YaHei" panose="020B0503020204020204" pitchFamily="34" charset="-122"/>
              </a:rPr>
              <a:t>②</a:t>
            </a:r>
            <a:r>
              <a:rPr lang="zh-CN" altLang="en-US" sz="2800" dirty="0">
                <a:latin typeface="+mn-lt"/>
                <a:ea typeface="Microsoft YaHei" panose="020B0503020204020204" pitchFamily="34" charset="-122"/>
              </a:rPr>
              <a:t>推动胚胎工程其他技术的研究和应用</a:t>
            </a:r>
          </a:p>
        </p:txBody>
      </p:sp>
    </p:spTree>
    <p:extLst>
      <p:ext uri="{BB962C8B-B14F-4D97-AF65-F5344CB8AC3E}">
        <p14:creationId xmlns:p14="http://schemas.microsoft.com/office/powerpoint/2010/main" val="24156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D0366EF-6D0E-A649-ACB2-59C95519CF2D}"/>
              </a:ext>
            </a:extLst>
          </p:cNvPr>
          <p:cNvSpPr>
            <a:spLocks noGrp="1"/>
          </p:cNvSpPr>
          <p:nvPr>
            <p:ph idx="1"/>
          </p:nvPr>
        </p:nvSpPr>
        <p:spPr/>
        <p:txBody>
          <a:bodyPr/>
          <a:lstStyle/>
          <a:p>
            <a:r>
              <a:rPr kumimoji="1" lang="zh-CN" altLang="en-US" dirty="0"/>
              <a:t>胚胎分割（</a:t>
            </a:r>
            <a:r>
              <a:rPr kumimoji="1" lang="en-US" altLang="zh-CN" dirty="0"/>
              <a:t>embryo</a:t>
            </a:r>
            <a:r>
              <a:rPr kumimoji="1" lang="zh-CN" altLang="en-US" dirty="0"/>
              <a:t> </a:t>
            </a:r>
            <a:r>
              <a:rPr kumimoji="1" lang="en-US" altLang="zh-CN" dirty="0"/>
              <a:t>splitting</a:t>
            </a:r>
            <a:r>
              <a:rPr kumimoji="1" lang="zh-CN" altLang="en-US" dirty="0"/>
              <a:t>）：采用机械方法将早期胚胎切割成</a:t>
            </a:r>
            <a:r>
              <a:rPr kumimoji="1" lang="en-US" altLang="zh-CN" dirty="0"/>
              <a:t>2</a:t>
            </a:r>
            <a:r>
              <a:rPr kumimoji="1" lang="zh-CN" altLang="en-US" dirty="0"/>
              <a:t>等份、</a:t>
            </a:r>
            <a:r>
              <a:rPr kumimoji="1" lang="en-US" altLang="zh-CN" dirty="0"/>
              <a:t>4</a:t>
            </a:r>
            <a:r>
              <a:rPr kumimoji="1" lang="zh-CN" altLang="en-US" dirty="0"/>
              <a:t>等份或</a:t>
            </a:r>
            <a:r>
              <a:rPr kumimoji="1" lang="en-US" altLang="zh-CN" dirty="0"/>
              <a:t>8</a:t>
            </a:r>
            <a:r>
              <a:rPr kumimoji="1" lang="zh-CN" altLang="en-US" dirty="0"/>
              <a:t>等份等，经移植获得同卵双胞胎或多胎的技术。</a:t>
            </a:r>
            <a:endParaRPr kumimoji="1" lang="en-US" altLang="zh-CN" dirty="0"/>
          </a:p>
          <a:p>
            <a:r>
              <a:rPr kumimoji="1" lang="zh-CN" altLang="en-US" dirty="0"/>
              <a:t>来自同一胚胎的后代具有相同的遗传物质，因此胚胎分割可以看作动物</a:t>
            </a:r>
            <a:r>
              <a:rPr kumimoji="1" lang="zh-CN" altLang="en-US" dirty="0">
                <a:solidFill>
                  <a:srgbClr val="C00000"/>
                </a:solidFill>
              </a:rPr>
              <a:t>无性繁殖</a:t>
            </a:r>
            <a:r>
              <a:rPr kumimoji="1" lang="zh-CN" altLang="en-US" dirty="0"/>
              <a:t>或</a:t>
            </a:r>
            <a:r>
              <a:rPr kumimoji="1" lang="zh-CN" altLang="en-US" dirty="0">
                <a:solidFill>
                  <a:srgbClr val="C00000"/>
                </a:solidFill>
              </a:rPr>
              <a:t>克隆</a:t>
            </a:r>
            <a:r>
              <a:rPr kumimoji="1" lang="zh-CN" altLang="en-US" dirty="0"/>
              <a:t>的方法之一。</a:t>
            </a:r>
          </a:p>
        </p:txBody>
      </p:sp>
      <p:sp>
        <p:nvSpPr>
          <p:cNvPr id="3" name="灯片编号占位符 2">
            <a:extLst>
              <a:ext uri="{FF2B5EF4-FFF2-40B4-BE49-F238E27FC236}">
                <a16:creationId xmlns:a16="http://schemas.microsoft.com/office/drawing/2014/main" id="{B39576C5-A546-7544-9BD1-66E003DD59A7}"/>
              </a:ext>
            </a:extLst>
          </p:cNvPr>
          <p:cNvSpPr>
            <a:spLocks noGrp="1"/>
          </p:cNvSpPr>
          <p:nvPr>
            <p:ph type="sldNum" sz="quarter" idx="12"/>
          </p:nvPr>
        </p:nvSpPr>
        <p:spPr/>
        <p:txBody>
          <a:bodyPr/>
          <a:lstStyle/>
          <a:p>
            <a:fld id="{B6F15528-21DE-4FAA-801E-634DDDAF4B2B}" type="slidenum">
              <a:rPr lang="en-US" smtClean="0"/>
              <a:pPr/>
              <a:t>51</a:t>
            </a:fld>
            <a:endParaRPr lang="en-US"/>
          </a:p>
        </p:txBody>
      </p:sp>
      <p:sp>
        <p:nvSpPr>
          <p:cNvPr id="4" name="文本占位符 3">
            <a:extLst>
              <a:ext uri="{FF2B5EF4-FFF2-40B4-BE49-F238E27FC236}">
                <a16:creationId xmlns:a16="http://schemas.microsoft.com/office/drawing/2014/main" id="{6BBEF7F5-763A-5B45-8A27-1ED26CC86ED0}"/>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2.3.2.3</a:t>
            </a:r>
            <a:r>
              <a:rPr kumimoji="1" lang="zh-CN" altLang="en-US" dirty="0"/>
              <a:t> 胚胎分割</a:t>
            </a:r>
          </a:p>
        </p:txBody>
      </p:sp>
    </p:spTree>
    <p:extLst>
      <p:ext uri="{BB962C8B-B14F-4D97-AF65-F5344CB8AC3E}">
        <p14:creationId xmlns:p14="http://schemas.microsoft.com/office/powerpoint/2010/main" val="195462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39576C5-A546-7544-9BD1-66E003DD59A7}"/>
              </a:ext>
            </a:extLst>
          </p:cNvPr>
          <p:cNvSpPr>
            <a:spLocks noGrp="1"/>
          </p:cNvSpPr>
          <p:nvPr>
            <p:ph type="sldNum" sz="quarter" idx="12"/>
          </p:nvPr>
        </p:nvSpPr>
        <p:spPr/>
        <p:txBody>
          <a:bodyPr/>
          <a:lstStyle/>
          <a:p>
            <a:fld id="{B6F15528-21DE-4FAA-801E-634DDDAF4B2B}" type="slidenum">
              <a:rPr lang="en-US" smtClean="0"/>
              <a:pPr/>
              <a:t>52</a:t>
            </a:fld>
            <a:endParaRPr lang="en-US"/>
          </a:p>
        </p:txBody>
      </p:sp>
      <p:sp>
        <p:nvSpPr>
          <p:cNvPr id="4" name="文本占位符 3">
            <a:extLst>
              <a:ext uri="{FF2B5EF4-FFF2-40B4-BE49-F238E27FC236}">
                <a16:creationId xmlns:a16="http://schemas.microsoft.com/office/drawing/2014/main" id="{6BBEF7F5-763A-5B45-8A27-1ED26CC86ED0}"/>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2.3.2.3</a:t>
            </a:r>
            <a:r>
              <a:rPr kumimoji="1" lang="zh-CN" altLang="en-US" dirty="0"/>
              <a:t> 胚胎分割</a:t>
            </a:r>
          </a:p>
        </p:txBody>
      </p:sp>
      <p:graphicFrame>
        <p:nvGraphicFramePr>
          <p:cNvPr id="7" name="表格 7">
            <a:extLst>
              <a:ext uri="{FF2B5EF4-FFF2-40B4-BE49-F238E27FC236}">
                <a16:creationId xmlns:a16="http://schemas.microsoft.com/office/drawing/2014/main" id="{AC629AEC-14B3-BF47-AF06-962FBBDBBF65}"/>
              </a:ext>
            </a:extLst>
          </p:cNvPr>
          <p:cNvGraphicFramePr>
            <a:graphicFrameLocks noGrp="1"/>
          </p:cNvGraphicFramePr>
          <p:nvPr>
            <p:ph idx="1"/>
            <p:extLst>
              <p:ext uri="{D42A27DB-BD31-4B8C-83A1-F6EECF244321}">
                <p14:modId xmlns:p14="http://schemas.microsoft.com/office/powerpoint/2010/main" val="3415966668"/>
              </p:ext>
            </p:extLst>
          </p:nvPr>
        </p:nvGraphicFramePr>
        <p:xfrm>
          <a:off x="252413" y="971550"/>
          <a:ext cx="8639174" cy="1463040"/>
        </p:xfrm>
        <a:graphic>
          <a:graphicData uri="http://schemas.openxmlformats.org/drawingml/2006/table">
            <a:tbl>
              <a:tblPr firstRow="1" bandRow="1">
                <a:tableStyleId>{7DF18680-E054-41AD-8BC1-D1AEF772440D}</a:tableStyleId>
              </a:tblPr>
              <a:tblGrid>
                <a:gridCol w="1079227">
                  <a:extLst>
                    <a:ext uri="{9D8B030D-6E8A-4147-A177-3AD203B41FA5}">
                      <a16:colId xmlns:a16="http://schemas.microsoft.com/office/drawing/2014/main" val="3537528034"/>
                    </a:ext>
                  </a:extLst>
                </a:gridCol>
                <a:gridCol w="7559947">
                  <a:extLst>
                    <a:ext uri="{9D8B030D-6E8A-4147-A177-3AD203B41FA5}">
                      <a16:colId xmlns:a16="http://schemas.microsoft.com/office/drawing/2014/main" val="2397810174"/>
                    </a:ext>
                  </a:extLst>
                </a:gridCol>
              </a:tblGrid>
              <a:tr h="370840">
                <a:tc gridSpan="2">
                  <a:txBody>
                    <a:bodyPr/>
                    <a:lstStyle/>
                    <a:p>
                      <a:r>
                        <a:rPr lang="zh-CN" altLang="en-US" sz="2800" dirty="0">
                          <a:latin typeface="+mn-lt"/>
                          <a:ea typeface="Microsoft YaHei" panose="020B0503020204020204" pitchFamily="34" charset="-122"/>
                        </a:rPr>
                        <a:t>胚胎分割技术</a:t>
                      </a:r>
                    </a:p>
                  </a:txBody>
                  <a:tcPr/>
                </a:tc>
                <a:tc hMerge="1">
                  <a:txBody>
                    <a:bodyPr/>
                    <a:lstStyle/>
                    <a:p>
                      <a:endParaRPr lang="zh-CN" altLang="en-US" sz="2800" dirty="0">
                        <a:latin typeface="+mn-lt"/>
                        <a:ea typeface="Microsoft YaHei" panose="020B0503020204020204" pitchFamily="34" charset="-122"/>
                      </a:endParaRPr>
                    </a:p>
                  </a:txBody>
                  <a:tcPr/>
                </a:tc>
                <a:extLst>
                  <a:ext uri="{0D108BD9-81ED-4DB2-BD59-A6C34878D82A}">
                    <a16:rowId xmlns:a16="http://schemas.microsoft.com/office/drawing/2014/main" val="309145643"/>
                  </a:ext>
                </a:extLst>
              </a:tr>
              <a:tr h="370840">
                <a:tc>
                  <a:txBody>
                    <a:bodyPr/>
                    <a:lstStyle/>
                    <a:p>
                      <a:r>
                        <a:rPr lang="zh-CN" altLang="en-US" sz="2800" dirty="0">
                          <a:latin typeface="+mn-lt"/>
                          <a:ea typeface="Microsoft YaHei" panose="020B0503020204020204" pitchFamily="34" charset="-122"/>
                        </a:rPr>
                        <a:t>仪器要求</a:t>
                      </a:r>
                    </a:p>
                  </a:txBody>
                  <a:tcPr/>
                </a:tc>
                <a:tc>
                  <a:txBody>
                    <a:bodyPr/>
                    <a:lstStyle/>
                    <a:p>
                      <a:r>
                        <a:rPr lang="zh-CN" altLang="en-US" sz="2800" dirty="0">
                          <a:latin typeface="+mn-lt"/>
                          <a:ea typeface="Microsoft YaHei" panose="020B0503020204020204" pitchFamily="34" charset="-122"/>
                        </a:rPr>
                        <a:t>体视显微镜；显微操作仪；</a:t>
                      </a:r>
                      <a:endParaRPr lang="en-US" altLang="zh-CN" sz="2800" dirty="0">
                        <a:latin typeface="+mn-lt"/>
                        <a:ea typeface="Microsoft YaHei" panose="020B0503020204020204" pitchFamily="34" charset="-122"/>
                      </a:endParaRPr>
                    </a:p>
                    <a:p>
                      <a:r>
                        <a:rPr lang="zh-CN" altLang="en-US" sz="2800" dirty="0">
                          <a:latin typeface="+mn-lt"/>
                          <a:ea typeface="Microsoft YaHei" panose="020B0503020204020204" pitchFamily="34" charset="-122"/>
                        </a:rPr>
                        <a:t>分割针；分割刀；培养皿；操作液</a:t>
                      </a:r>
                    </a:p>
                  </a:txBody>
                  <a:tcPr/>
                </a:tc>
                <a:extLst>
                  <a:ext uri="{0D108BD9-81ED-4DB2-BD59-A6C34878D82A}">
                    <a16:rowId xmlns:a16="http://schemas.microsoft.com/office/drawing/2014/main" val="1232541275"/>
                  </a:ext>
                </a:extLst>
              </a:tr>
            </a:tbl>
          </a:graphicData>
        </a:graphic>
      </p:graphicFrame>
      <p:grpSp>
        <p:nvGrpSpPr>
          <p:cNvPr id="8" name="组合 7">
            <a:extLst>
              <a:ext uri="{FF2B5EF4-FFF2-40B4-BE49-F238E27FC236}">
                <a16:creationId xmlns:a16="http://schemas.microsoft.com/office/drawing/2014/main" id="{158C5066-3034-AA4B-A363-C64871AD1300}"/>
              </a:ext>
            </a:extLst>
          </p:cNvPr>
          <p:cNvGrpSpPr/>
          <p:nvPr/>
        </p:nvGrpSpPr>
        <p:grpSpPr>
          <a:xfrm>
            <a:off x="820163" y="2595470"/>
            <a:ext cx="7503674" cy="3600000"/>
            <a:chOff x="788206" y="2595470"/>
            <a:chExt cx="7503674" cy="3600000"/>
          </a:xfrm>
        </p:grpSpPr>
        <p:pic>
          <p:nvPicPr>
            <p:cNvPr id="6148" name="Picture 4">
              <a:extLst>
                <a:ext uri="{FF2B5EF4-FFF2-40B4-BE49-F238E27FC236}">
                  <a16:creationId xmlns:a16="http://schemas.microsoft.com/office/drawing/2014/main" id="{C8DE4696-6014-B040-9028-0E6725B7C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06" y="2595470"/>
              <a:ext cx="2703674" cy="3600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4AC48070-76F4-4143-9B8D-780D06A95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595470"/>
              <a:ext cx="4800000" cy="360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4564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39576C5-A546-7544-9BD1-66E003DD59A7}"/>
              </a:ext>
            </a:extLst>
          </p:cNvPr>
          <p:cNvSpPr>
            <a:spLocks noGrp="1"/>
          </p:cNvSpPr>
          <p:nvPr>
            <p:ph type="sldNum" sz="quarter" idx="12"/>
          </p:nvPr>
        </p:nvSpPr>
        <p:spPr/>
        <p:txBody>
          <a:bodyPr/>
          <a:lstStyle/>
          <a:p>
            <a:fld id="{B6F15528-21DE-4FAA-801E-634DDDAF4B2B}" type="slidenum">
              <a:rPr lang="en-US" smtClean="0"/>
              <a:pPr/>
              <a:t>53</a:t>
            </a:fld>
            <a:endParaRPr lang="en-US"/>
          </a:p>
        </p:txBody>
      </p:sp>
      <p:sp>
        <p:nvSpPr>
          <p:cNvPr id="4" name="文本占位符 3">
            <a:extLst>
              <a:ext uri="{FF2B5EF4-FFF2-40B4-BE49-F238E27FC236}">
                <a16:creationId xmlns:a16="http://schemas.microsoft.com/office/drawing/2014/main" id="{6BBEF7F5-763A-5B45-8A27-1ED26CC86ED0}"/>
              </a:ext>
            </a:extLst>
          </p:cNvPr>
          <p:cNvSpPr>
            <a:spLocks noGrp="1"/>
          </p:cNvSpPr>
          <p:nvPr>
            <p:ph type="body" sz="quarter" idx="19"/>
          </p:nvPr>
        </p:nvSpPr>
        <p:spPr/>
        <p:txBody>
          <a:bodyPr/>
          <a:lstStyle/>
          <a:p>
            <a:r>
              <a:rPr kumimoji="1" lang="en-US" altLang="zh-CN" dirty="0"/>
              <a:t>CH</a:t>
            </a:r>
            <a:r>
              <a:rPr kumimoji="1" lang="zh-CN" altLang="en-US" dirty="0"/>
              <a:t> </a:t>
            </a:r>
            <a:r>
              <a:rPr kumimoji="1" lang="en-US" altLang="zh-CN" dirty="0"/>
              <a:t>2.3.2.3</a:t>
            </a:r>
            <a:r>
              <a:rPr kumimoji="1" lang="zh-CN" altLang="en-US" dirty="0"/>
              <a:t> 胚胎分割</a:t>
            </a:r>
          </a:p>
        </p:txBody>
      </p:sp>
      <p:graphicFrame>
        <p:nvGraphicFramePr>
          <p:cNvPr id="7" name="表格 7">
            <a:extLst>
              <a:ext uri="{FF2B5EF4-FFF2-40B4-BE49-F238E27FC236}">
                <a16:creationId xmlns:a16="http://schemas.microsoft.com/office/drawing/2014/main" id="{AC629AEC-14B3-BF47-AF06-962FBBDBBF65}"/>
              </a:ext>
            </a:extLst>
          </p:cNvPr>
          <p:cNvGraphicFramePr>
            <a:graphicFrameLocks noGrp="1"/>
          </p:cNvGraphicFramePr>
          <p:nvPr>
            <p:ph idx="1"/>
            <p:extLst>
              <p:ext uri="{D42A27DB-BD31-4B8C-83A1-F6EECF244321}">
                <p14:modId xmlns:p14="http://schemas.microsoft.com/office/powerpoint/2010/main" val="1540012437"/>
              </p:ext>
            </p:extLst>
          </p:nvPr>
        </p:nvGraphicFramePr>
        <p:xfrm>
          <a:off x="252413" y="971550"/>
          <a:ext cx="8639174" cy="5151120"/>
        </p:xfrm>
        <a:graphic>
          <a:graphicData uri="http://schemas.openxmlformats.org/drawingml/2006/table">
            <a:tbl>
              <a:tblPr firstRow="1" bandRow="1">
                <a:tableStyleId>{7DF18680-E054-41AD-8BC1-D1AEF772440D}</a:tableStyleId>
              </a:tblPr>
              <a:tblGrid>
                <a:gridCol w="1079227">
                  <a:extLst>
                    <a:ext uri="{9D8B030D-6E8A-4147-A177-3AD203B41FA5}">
                      <a16:colId xmlns:a16="http://schemas.microsoft.com/office/drawing/2014/main" val="3537528034"/>
                    </a:ext>
                  </a:extLst>
                </a:gridCol>
                <a:gridCol w="7559947">
                  <a:extLst>
                    <a:ext uri="{9D8B030D-6E8A-4147-A177-3AD203B41FA5}">
                      <a16:colId xmlns:a16="http://schemas.microsoft.com/office/drawing/2014/main" val="2397810174"/>
                    </a:ext>
                  </a:extLst>
                </a:gridCol>
              </a:tblGrid>
              <a:tr h="370840">
                <a:tc gridSpan="2">
                  <a:txBody>
                    <a:bodyPr/>
                    <a:lstStyle/>
                    <a:p>
                      <a:r>
                        <a:rPr lang="zh-CN" altLang="en-US" sz="2800" dirty="0">
                          <a:latin typeface="+mn-lt"/>
                          <a:ea typeface="Microsoft YaHei" panose="020B0503020204020204" pitchFamily="34" charset="-122"/>
                        </a:rPr>
                        <a:t>胚胎分割技术</a:t>
                      </a:r>
                    </a:p>
                  </a:txBody>
                  <a:tcPr/>
                </a:tc>
                <a:tc hMerge="1">
                  <a:txBody>
                    <a:bodyPr/>
                    <a:lstStyle/>
                    <a:p>
                      <a:endParaRPr lang="zh-CN" altLang="en-US" sz="2800" dirty="0">
                        <a:latin typeface="+mn-lt"/>
                        <a:ea typeface="Microsoft YaHei" panose="020B0503020204020204" pitchFamily="34" charset="-122"/>
                      </a:endParaRPr>
                    </a:p>
                  </a:txBody>
                  <a:tcPr/>
                </a:tc>
                <a:extLst>
                  <a:ext uri="{0D108BD9-81ED-4DB2-BD59-A6C34878D82A}">
                    <a16:rowId xmlns:a16="http://schemas.microsoft.com/office/drawing/2014/main" val="309145643"/>
                  </a:ext>
                </a:extLst>
              </a:tr>
              <a:tr h="370840">
                <a:tc>
                  <a:txBody>
                    <a:bodyPr/>
                    <a:lstStyle/>
                    <a:p>
                      <a:r>
                        <a:rPr lang="zh-CN" altLang="en-US" sz="2800" dirty="0">
                          <a:latin typeface="+mn-lt"/>
                          <a:ea typeface="Microsoft YaHei" panose="020B0503020204020204" pitchFamily="34" charset="-122"/>
                        </a:rPr>
                        <a:t>胚胎要求</a:t>
                      </a:r>
                    </a:p>
                  </a:txBody>
                  <a:tcPr/>
                </a:tc>
                <a:tc>
                  <a:txBody>
                    <a:bodyPr/>
                    <a:lstStyle/>
                    <a:p>
                      <a:r>
                        <a:rPr lang="zh-CN" altLang="en-US" sz="2800" dirty="0">
                          <a:latin typeface="+mn-lt"/>
                          <a:ea typeface="Microsoft YaHei" panose="020B0503020204020204" pitchFamily="34" charset="-122"/>
                        </a:rPr>
                        <a:t>发育良好、形态正常的</a:t>
                      </a:r>
                      <a:r>
                        <a:rPr lang="zh-CN" altLang="en-US" sz="2800" dirty="0">
                          <a:solidFill>
                            <a:srgbClr val="C00000"/>
                          </a:solidFill>
                          <a:latin typeface="+mn-lt"/>
                          <a:ea typeface="Microsoft YaHei" panose="020B0503020204020204" pitchFamily="34" charset="-122"/>
                        </a:rPr>
                        <a:t>桑葚胚</a:t>
                      </a:r>
                      <a:r>
                        <a:rPr lang="zh-CN" altLang="en-US" sz="2800" dirty="0">
                          <a:latin typeface="+mn-lt"/>
                          <a:ea typeface="Microsoft YaHei" panose="020B0503020204020204" pitchFamily="34" charset="-122"/>
                        </a:rPr>
                        <a:t>或</a:t>
                      </a:r>
                      <a:r>
                        <a:rPr lang="zh-CN" altLang="en-US" sz="2800" dirty="0">
                          <a:solidFill>
                            <a:srgbClr val="C00000"/>
                          </a:solidFill>
                          <a:latin typeface="+mn-lt"/>
                          <a:ea typeface="Microsoft YaHei" panose="020B0503020204020204" pitchFamily="34" charset="-122"/>
                        </a:rPr>
                        <a:t>囊胚</a:t>
                      </a:r>
                    </a:p>
                  </a:txBody>
                  <a:tcPr/>
                </a:tc>
                <a:extLst>
                  <a:ext uri="{0D108BD9-81ED-4DB2-BD59-A6C34878D82A}">
                    <a16:rowId xmlns:a16="http://schemas.microsoft.com/office/drawing/2014/main" val="1232541275"/>
                  </a:ext>
                </a:extLst>
              </a:tr>
              <a:tr h="370840">
                <a:tc>
                  <a:txBody>
                    <a:bodyPr/>
                    <a:lstStyle/>
                    <a:p>
                      <a:r>
                        <a:rPr lang="zh-CN" altLang="en-US" sz="2800" dirty="0">
                          <a:latin typeface="+mn-lt"/>
                          <a:ea typeface="Microsoft YaHei" panose="020B0503020204020204" pitchFamily="34" charset="-122"/>
                        </a:rPr>
                        <a:t>操作要求</a:t>
                      </a:r>
                    </a:p>
                  </a:txBody>
                  <a:tcPr/>
                </a:tc>
                <a:tc>
                  <a:txBody>
                    <a:bodyPr/>
                    <a:lstStyle/>
                    <a:p>
                      <a:r>
                        <a:rPr lang="zh-CN" altLang="en-US" sz="2800" dirty="0">
                          <a:latin typeface="+mn-lt"/>
                          <a:ea typeface="Microsoft YaHei" panose="020B0503020204020204" pitchFamily="34" charset="-122"/>
                        </a:rPr>
                        <a:t>不同发育阶段胚胎，具体操作不完全相同；</a:t>
                      </a:r>
                      <a:endParaRPr lang="en-US" altLang="zh-CN" sz="2800" dirty="0">
                        <a:latin typeface="+mn-lt"/>
                        <a:ea typeface="Microsoft YaHei" panose="020B0503020204020204" pitchFamily="34" charset="-122"/>
                      </a:endParaRPr>
                    </a:p>
                    <a:p>
                      <a:r>
                        <a:rPr lang="en-US" altLang="zh-CN" sz="2800" dirty="0">
                          <a:latin typeface="+mn-lt"/>
                          <a:ea typeface="Microsoft YaHei" panose="020B0503020204020204" pitchFamily="34" charset="-122"/>
                        </a:rPr>
                        <a:t>e.g.</a:t>
                      </a:r>
                      <a:r>
                        <a:rPr lang="zh-CN" altLang="en-US" sz="2800" dirty="0">
                          <a:latin typeface="+mn-lt"/>
                          <a:ea typeface="Microsoft YaHei" panose="020B0503020204020204" pitchFamily="34" charset="-122"/>
                        </a:rPr>
                        <a:t>， 囊胚阶段：内细胞团均等分割</a:t>
                      </a:r>
                    </a:p>
                  </a:txBody>
                  <a:tcPr/>
                </a:tc>
                <a:extLst>
                  <a:ext uri="{0D108BD9-81ED-4DB2-BD59-A6C34878D82A}">
                    <a16:rowId xmlns:a16="http://schemas.microsoft.com/office/drawing/2014/main" val="1830686174"/>
                  </a:ext>
                </a:extLst>
              </a:tr>
              <a:tr h="370840">
                <a:tc>
                  <a:txBody>
                    <a:bodyPr/>
                    <a:lstStyle/>
                    <a:p>
                      <a:r>
                        <a:rPr lang="zh-CN" altLang="en-US" sz="2800" dirty="0">
                          <a:latin typeface="+mn-lt"/>
                          <a:ea typeface="Microsoft YaHei" panose="020B0503020204020204" pitchFamily="34" charset="-122"/>
                        </a:rPr>
                        <a:t>移植受体</a:t>
                      </a:r>
                    </a:p>
                  </a:txBody>
                  <a:tcPr/>
                </a:tc>
                <a:tc>
                  <a:txBody>
                    <a:bodyPr/>
                    <a:lstStyle/>
                    <a:p>
                      <a:r>
                        <a:rPr lang="zh-CN" altLang="en-US" sz="2800" dirty="0">
                          <a:latin typeface="+mn-lt"/>
                          <a:ea typeface="Microsoft YaHei" panose="020B0503020204020204" pitchFamily="34" charset="-122"/>
                        </a:rPr>
                        <a:t>直接</a:t>
                      </a:r>
                      <a:r>
                        <a:rPr lang="en-US" altLang="zh-CN" sz="2800" dirty="0">
                          <a:latin typeface="+mn-lt"/>
                          <a:ea typeface="Microsoft YaHei" panose="020B0503020204020204" pitchFamily="34" charset="-122"/>
                        </a:rPr>
                        <a:t>/</a:t>
                      </a:r>
                      <a:r>
                        <a:rPr lang="zh-CN" altLang="en-US" sz="2800" dirty="0">
                          <a:latin typeface="+mn-lt"/>
                          <a:ea typeface="Microsoft YaHei" panose="020B0503020204020204" pitchFamily="34" charset="-122"/>
                        </a:rPr>
                        <a:t>体外培养后移植给受体</a:t>
                      </a:r>
                    </a:p>
                  </a:txBody>
                  <a:tcPr/>
                </a:tc>
                <a:extLst>
                  <a:ext uri="{0D108BD9-81ED-4DB2-BD59-A6C34878D82A}">
                    <a16:rowId xmlns:a16="http://schemas.microsoft.com/office/drawing/2014/main" val="4024080826"/>
                  </a:ext>
                </a:extLst>
              </a:tr>
              <a:tr h="370840">
                <a:tc>
                  <a:txBody>
                    <a:bodyPr/>
                    <a:lstStyle/>
                    <a:p>
                      <a:r>
                        <a:rPr lang="zh-CN" altLang="en-US" sz="2800" dirty="0">
                          <a:latin typeface="+mn-lt"/>
                          <a:ea typeface="Microsoft YaHei" panose="020B0503020204020204" pitchFamily="34" charset="-122"/>
                        </a:rPr>
                        <a:t>意义</a:t>
                      </a:r>
                    </a:p>
                  </a:txBody>
                  <a:tcPr/>
                </a:tc>
                <a:tc>
                  <a:txBody>
                    <a:bodyPr/>
                    <a:lstStyle/>
                    <a:p>
                      <a:r>
                        <a:rPr lang="zh-CN" altLang="en-US" sz="2800" dirty="0">
                          <a:latin typeface="+mn-lt"/>
                          <a:ea typeface="Microsoft YaHei" panose="020B0503020204020204" pitchFamily="34" charset="-122"/>
                        </a:rPr>
                        <a:t>促进优良动物品种繁殖；</a:t>
                      </a:r>
                      <a:endParaRPr lang="en-US" altLang="zh-CN" sz="2800" dirty="0">
                        <a:latin typeface="+mn-lt"/>
                        <a:ea typeface="Microsoft YaHei" panose="020B0503020204020204" pitchFamily="34" charset="-122"/>
                      </a:endParaRPr>
                    </a:p>
                    <a:p>
                      <a:r>
                        <a:rPr lang="zh-CN" altLang="en-US" sz="2800" dirty="0">
                          <a:latin typeface="+mn-lt"/>
                          <a:ea typeface="Microsoft YaHei" panose="020B0503020204020204" pitchFamily="34" charset="-122"/>
                        </a:rPr>
                        <a:t>产生遗传性状相同的后代用于遗传学研究；</a:t>
                      </a:r>
                      <a:endParaRPr lang="en-US" altLang="zh-CN" sz="2800" dirty="0">
                        <a:latin typeface="+mn-lt"/>
                        <a:ea typeface="Microsoft YaHei" panose="020B0503020204020204" pitchFamily="34" charset="-122"/>
                      </a:endParaRPr>
                    </a:p>
                    <a:p>
                      <a:r>
                        <a:rPr lang="zh-CN" altLang="en-US" sz="2800" dirty="0">
                          <a:latin typeface="+mn-lt"/>
                          <a:ea typeface="Microsoft YaHei" panose="020B0503020204020204" pitchFamily="34" charset="-122"/>
                        </a:rPr>
                        <a:t>性别鉴定、遗传病筛查</a:t>
                      </a:r>
                      <a:r>
                        <a:rPr lang="en-US" altLang="zh-CN" sz="2800" dirty="0">
                          <a:latin typeface="+mn-lt"/>
                          <a:ea typeface="Microsoft YaHei" panose="020B0503020204020204" pitchFamily="34" charset="-122"/>
                        </a:rPr>
                        <a:t>→</a:t>
                      </a:r>
                      <a:r>
                        <a:rPr lang="zh-CN" altLang="en-US" sz="2800" dirty="0">
                          <a:latin typeface="+mn-lt"/>
                          <a:ea typeface="Microsoft YaHei" panose="020B0503020204020204" pitchFamily="34" charset="-122"/>
                        </a:rPr>
                        <a:t>控制动物性别、动物繁育健康后代</a:t>
                      </a:r>
                    </a:p>
                  </a:txBody>
                  <a:tcPr/>
                </a:tc>
                <a:extLst>
                  <a:ext uri="{0D108BD9-81ED-4DB2-BD59-A6C34878D82A}">
                    <a16:rowId xmlns:a16="http://schemas.microsoft.com/office/drawing/2014/main" val="3712691397"/>
                  </a:ext>
                </a:extLst>
              </a:tr>
            </a:tbl>
          </a:graphicData>
        </a:graphic>
      </p:graphicFrame>
    </p:spTree>
    <p:extLst>
      <p:ext uri="{BB962C8B-B14F-4D97-AF65-F5344CB8AC3E}">
        <p14:creationId xmlns:p14="http://schemas.microsoft.com/office/powerpoint/2010/main" val="3485997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F01778BA-BE86-7442-855C-360C78968BA7}"/>
              </a:ext>
            </a:extLst>
          </p:cNvPr>
          <p:cNvSpPr>
            <a:spLocks noGrp="1"/>
          </p:cNvSpPr>
          <p:nvPr>
            <p:ph idx="1"/>
          </p:nvPr>
        </p:nvSpPr>
        <p:spPr/>
        <p:txBody>
          <a:bodyPr/>
          <a:lstStyle/>
          <a:p>
            <a:r>
              <a:rPr lang="zh-CN" altLang="en-US" dirty="0">
                <a:solidFill>
                  <a:srgbClr val="C00000"/>
                </a:solidFill>
                <a:ea typeface="KaiTi" panose="02010609060101010101" pitchFamily="49" charset="-122"/>
              </a:rPr>
              <a:t>学生可以向胚胎工程专家提出的问题有：公司繁育成功的良种奶牛是将胚胎几等分得到的后代？采用胚胎分割技术，理论上一头纯种荷斯坦奶牛一年可由代孕母牛生下多少头小牛？实际得到了多少头？如果理论值与实际值存在差异，产生差异的原因是什么？胚胎分割后经移植获得的同卵双胎或多胎，是否保持了良种奶牛所有的优良性状？是否有生理缺陷？等等。</a:t>
            </a:r>
          </a:p>
        </p:txBody>
      </p:sp>
      <p:sp>
        <p:nvSpPr>
          <p:cNvPr id="3" name="灯片编号占位符 2">
            <a:extLst>
              <a:ext uri="{FF2B5EF4-FFF2-40B4-BE49-F238E27FC236}">
                <a16:creationId xmlns:a16="http://schemas.microsoft.com/office/drawing/2014/main" id="{7B7FD4D7-7621-7941-9884-636AA86204D5}"/>
              </a:ext>
            </a:extLst>
          </p:cNvPr>
          <p:cNvSpPr>
            <a:spLocks noGrp="1"/>
          </p:cNvSpPr>
          <p:nvPr>
            <p:ph type="sldNum" sz="quarter" idx="12"/>
          </p:nvPr>
        </p:nvSpPr>
        <p:spPr/>
        <p:txBody>
          <a:bodyPr/>
          <a:lstStyle/>
          <a:p>
            <a:fld id="{B6F15528-21DE-4FAA-801E-634DDDAF4B2B}" type="slidenum">
              <a:rPr lang="en-US" smtClean="0"/>
              <a:pPr/>
              <a:t>54</a:t>
            </a:fld>
            <a:endParaRPr lang="en-US"/>
          </a:p>
        </p:txBody>
      </p:sp>
      <p:sp>
        <p:nvSpPr>
          <p:cNvPr id="6" name="文本占位符 5">
            <a:extLst>
              <a:ext uri="{FF2B5EF4-FFF2-40B4-BE49-F238E27FC236}">
                <a16:creationId xmlns:a16="http://schemas.microsoft.com/office/drawing/2014/main" id="{855C55C1-1B8B-E549-A3AA-D39D3876CF7D}"/>
              </a:ext>
            </a:extLst>
          </p:cNvPr>
          <p:cNvSpPr>
            <a:spLocks noGrp="1"/>
          </p:cNvSpPr>
          <p:nvPr>
            <p:ph type="body" sz="quarter" idx="19"/>
          </p:nvPr>
        </p:nvSpPr>
        <p:spPr/>
        <p:txBody>
          <a:bodyPr/>
          <a:lstStyle/>
          <a:p>
            <a:r>
              <a:rPr lang="zh-CN" altLang="en-US" dirty="0"/>
              <a:t>       到社会中去</a:t>
            </a:r>
          </a:p>
        </p:txBody>
      </p:sp>
    </p:spTree>
    <p:extLst>
      <p:ext uri="{BB962C8B-B14F-4D97-AF65-F5344CB8AC3E}">
        <p14:creationId xmlns:p14="http://schemas.microsoft.com/office/powerpoint/2010/main" val="2741855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F7B90C36-1BA1-8149-8521-546C66A1D4C4}"/>
              </a:ext>
            </a:extLst>
          </p:cNvPr>
          <p:cNvSpPr>
            <a:spLocks noGrp="1"/>
          </p:cNvSpPr>
          <p:nvPr>
            <p:ph idx="1"/>
          </p:nvPr>
        </p:nvSpPr>
        <p:spPr/>
        <p:txBody>
          <a:bodyPr/>
          <a:lstStyle/>
          <a:p>
            <a:r>
              <a:rPr lang="en-US" altLang="zh-CN" dirty="0"/>
              <a:t>1. </a:t>
            </a:r>
            <a:r>
              <a:rPr lang="zh-CN" altLang="en-US" dirty="0"/>
              <a:t>体外受精和胚胎移植都是在医学和农业 生产上应用较多的胚胎工程技术。判断下列相关 表述是否正确。</a:t>
            </a:r>
          </a:p>
          <a:p>
            <a:r>
              <a:rPr lang="zh-CN" altLang="en-US" dirty="0"/>
              <a:t>（</a:t>
            </a:r>
            <a:r>
              <a:rPr lang="en-US" altLang="zh-CN" dirty="0"/>
              <a:t>1</a:t>
            </a:r>
            <a:r>
              <a:rPr lang="zh-CN" altLang="en-US" dirty="0"/>
              <a:t>）采集来的卵母细胞和精子可以直接用于体外受精。  </a:t>
            </a:r>
            <a:r>
              <a:rPr lang="en-US" altLang="zh-CN" dirty="0"/>
              <a:t>(</a:t>
            </a:r>
            <a:r>
              <a:rPr lang="zh-CN" altLang="en-US" dirty="0"/>
              <a:t>        </a:t>
            </a:r>
            <a:r>
              <a:rPr lang="en-US" altLang="zh-CN" dirty="0"/>
              <a:t>)</a:t>
            </a:r>
          </a:p>
          <a:p>
            <a:r>
              <a:rPr lang="zh-CN" altLang="en-US" dirty="0"/>
              <a:t>（</a:t>
            </a:r>
            <a:r>
              <a:rPr lang="en-US" altLang="zh-CN" dirty="0"/>
              <a:t>2</a:t>
            </a:r>
            <a:r>
              <a:rPr lang="zh-CN" altLang="en-US" dirty="0"/>
              <a:t>）经胚胎移植产生的后代，其遗传特性与受体保持一致。 </a:t>
            </a:r>
            <a:r>
              <a:rPr lang="en-US" altLang="zh-CN" dirty="0"/>
              <a:t>(</a:t>
            </a:r>
            <a:r>
              <a:rPr lang="zh-CN" altLang="en-US" dirty="0"/>
              <a:t>       </a:t>
            </a:r>
            <a:r>
              <a:rPr lang="en-US" altLang="zh-CN" dirty="0"/>
              <a:t>)</a:t>
            </a:r>
          </a:p>
          <a:p>
            <a:r>
              <a:rPr lang="zh-CN" altLang="en-US" dirty="0"/>
              <a:t>（</a:t>
            </a:r>
            <a:r>
              <a:rPr lang="en-US" altLang="zh-CN" dirty="0"/>
              <a:t>3</a:t>
            </a:r>
            <a:r>
              <a:rPr lang="zh-CN" altLang="en-US" dirty="0"/>
              <a:t>）进行胚胎移植前，要对供体和受体进行免疫检査，以防止发生免疫排斥反应。  </a:t>
            </a:r>
            <a:r>
              <a:rPr lang="en-US" altLang="zh-CN" dirty="0"/>
              <a:t>(</a:t>
            </a:r>
            <a:r>
              <a:rPr lang="zh-CN" altLang="en-US" dirty="0"/>
              <a:t>        </a:t>
            </a:r>
            <a:r>
              <a:rPr lang="en-US" altLang="zh-CN" dirty="0"/>
              <a:t>)</a:t>
            </a:r>
          </a:p>
        </p:txBody>
      </p:sp>
      <p:sp>
        <p:nvSpPr>
          <p:cNvPr id="3" name="灯片编号占位符 2">
            <a:extLst>
              <a:ext uri="{FF2B5EF4-FFF2-40B4-BE49-F238E27FC236}">
                <a16:creationId xmlns:a16="http://schemas.microsoft.com/office/drawing/2014/main" id="{0D2F221F-AA15-D941-ADB3-A87D7BE6366A}"/>
              </a:ext>
            </a:extLst>
          </p:cNvPr>
          <p:cNvSpPr>
            <a:spLocks noGrp="1"/>
          </p:cNvSpPr>
          <p:nvPr>
            <p:ph type="sldNum" sz="quarter" idx="12"/>
          </p:nvPr>
        </p:nvSpPr>
        <p:spPr/>
        <p:txBody>
          <a:bodyPr/>
          <a:lstStyle/>
          <a:p>
            <a:fld id="{B6F15528-21DE-4FAA-801E-634DDDAF4B2B}" type="slidenum">
              <a:rPr lang="en-US" smtClean="0"/>
              <a:pPr/>
              <a:t>55</a:t>
            </a:fld>
            <a:endParaRPr lang="en-US"/>
          </a:p>
        </p:txBody>
      </p:sp>
      <p:sp>
        <p:nvSpPr>
          <p:cNvPr id="6" name="文本占位符 5">
            <a:extLst>
              <a:ext uri="{FF2B5EF4-FFF2-40B4-BE49-F238E27FC236}">
                <a16:creationId xmlns:a16="http://schemas.microsoft.com/office/drawing/2014/main" id="{FC6A3653-6CC9-F146-8950-20A332688791}"/>
              </a:ext>
            </a:extLst>
          </p:cNvPr>
          <p:cNvSpPr>
            <a:spLocks noGrp="1"/>
          </p:cNvSpPr>
          <p:nvPr>
            <p:ph type="body" sz="quarter" idx="19"/>
          </p:nvPr>
        </p:nvSpPr>
        <p:spPr/>
        <p:txBody>
          <a:bodyPr/>
          <a:lstStyle/>
          <a:p>
            <a:r>
              <a:rPr lang="zh-CN" altLang="en-US" dirty="0"/>
              <a:t>练习与应用：一、概念检测</a:t>
            </a:r>
          </a:p>
        </p:txBody>
      </p:sp>
      <p:sp>
        <p:nvSpPr>
          <p:cNvPr id="7" name="文本框 6">
            <a:extLst>
              <a:ext uri="{FF2B5EF4-FFF2-40B4-BE49-F238E27FC236}">
                <a16:creationId xmlns:a16="http://schemas.microsoft.com/office/drawing/2014/main" id="{D00067A6-E9A0-A145-9056-ED4A1B8E8626}"/>
              </a:ext>
            </a:extLst>
          </p:cNvPr>
          <p:cNvSpPr txBox="1"/>
          <p:nvPr/>
        </p:nvSpPr>
        <p:spPr>
          <a:xfrm>
            <a:off x="1403648" y="3055180"/>
            <a:ext cx="543739" cy="523220"/>
          </a:xfrm>
          <a:prstGeom prst="rect">
            <a:avLst/>
          </a:prstGeom>
          <a:noFill/>
        </p:spPr>
        <p:txBody>
          <a:bodyPr wrap="none" rtlCol="0">
            <a:spAutoFit/>
          </a:bodyPr>
          <a:lstStyle/>
          <a:p>
            <a:r>
              <a:rPr kumimoji="1" lang="en-US" altLang="zh-CN" sz="2800" dirty="0">
                <a:solidFill>
                  <a:srgbClr val="C00000"/>
                </a:solidFill>
              </a:rPr>
              <a:t>×</a:t>
            </a:r>
            <a:endParaRPr kumimoji="1" lang="zh-CN" altLang="en-US" sz="2800" dirty="0">
              <a:solidFill>
                <a:srgbClr val="C00000"/>
              </a:solidFill>
            </a:endParaRPr>
          </a:p>
        </p:txBody>
      </p:sp>
      <p:sp>
        <p:nvSpPr>
          <p:cNvPr id="8" name="文本框 7">
            <a:extLst>
              <a:ext uri="{FF2B5EF4-FFF2-40B4-BE49-F238E27FC236}">
                <a16:creationId xmlns:a16="http://schemas.microsoft.com/office/drawing/2014/main" id="{8F7A0C27-7E24-2749-AEFE-C2AFA368E892}"/>
              </a:ext>
            </a:extLst>
          </p:cNvPr>
          <p:cNvSpPr txBox="1"/>
          <p:nvPr/>
        </p:nvSpPr>
        <p:spPr>
          <a:xfrm>
            <a:off x="1619672" y="4358380"/>
            <a:ext cx="543739" cy="523220"/>
          </a:xfrm>
          <a:prstGeom prst="rect">
            <a:avLst/>
          </a:prstGeom>
          <a:noFill/>
        </p:spPr>
        <p:txBody>
          <a:bodyPr wrap="none" rtlCol="0">
            <a:spAutoFit/>
          </a:bodyPr>
          <a:lstStyle/>
          <a:p>
            <a:r>
              <a:rPr kumimoji="1" lang="en-US" altLang="zh-CN" sz="2800" dirty="0">
                <a:solidFill>
                  <a:srgbClr val="C00000"/>
                </a:solidFill>
              </a:rPr>
              <a:t>×</a:t>
            </a:r>
            <a:endParaRPr kumimoji="1" lang="zh-CN" altLang="en-US" sz="2800" dirty="0">
              <a:solidFill>
                <a:srgbClr val="C00000"/>
              </a:solidFill>
            </a:endParaRPr>
          </a:p>
        </p:txBody>
      </p:sp>
      <p:sp>
        <p:nvSpPr>
          <p:cNvPr id="9" name="文本框 8">
            <a:extLst>
              <a:ext uri="{FF2B5EF4-FFF2-40B4-BE49-F238E27FC236}">
                <a16:creationId xmlns:a16="http://schemas.microsoft.com/office/drawing/2014/main" id="{258AED0F-1057-884C-A14E-2FC1866B0A59}"/>
              </a:ext>
            </a:extLst>
          </p:cNvPr>
          <p:cNvSpPr txBox="1"/>
          <p:nvPr/>
        </p:nvSpPr>
        <p:spPr>
          <a:xfrm>
            <a:off x="4932040" y="5624390"/>
            <a:ext cx="543739" cy="523220"/>
          </a:xfrm>
          <a:prstGeom prst="rect">
            <a:avLst/>
          </a:prstGeom>
          <a:noFill/>
        </p:spPr>
        <p:txBody>
          <a:bodyPr wrap="none" rtlCol="0">
            <a:spAutoFit/>
          </a:bodyPr>
          <a:lstStyle/>
          <a:p>
            <a:r>
              <a:rPr kumimoji="1" lang="en-US" altLang="zh-CN" sz="2800" dirty="0">
                <a:solidFill>
                  <a:srgbClr val="C00000"/>
                </a:solidFill>
              </a:rPr>
              <a:t>×</a:t>
            </a:r>
            <a:endParaRPr kumimoji="1" lang="zh-CN" altLang="en-US" sz="2800" dirty="0">
              <a:solidFill>
                <a:srgbClr val="C00000"/>
              </a:solidFill>
            </a:endParaRPr>
          </a:p>
        </p:txBody>
      </p:sp>
    </p:spTree>
    <p:extLst>
      <p:ext uri="{BB962C8B-B14F-4D97-AF65-F5344CB8AC3E}">
        <p14:creationId xmlns:p14="http://schemas.microsoft.com/office/powerpoint/2010/main" val="20890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F7B90C36-1BA1-8149-8521-546C66A1D4C4}"/>
              </a:ext>
            </a:extLst>
          </p:cNvPr>
          <p:cNvSpPr>
            <a:spLocks noGrp="1"/>
          </p:cNvSpPr>
          <p:nvPr>
            <p:ph idx="1"/>
          </p:nvPr>
        </p:nvSpPr>
        <p:spPr/>
        <p:txBody>
          <a:bodyPr>
            <a:noAutofit/>
          </a:bodyPr>
          <a:lstStyle/>
          <a:p>
            <a:r>
              <a:rPr lang="en-US" altLang="zh-CN" dirty="0"/>
              <a:t>2. </a:t>
            </a:r>
            <a:r>
              <a:rPr lang="zh-CN" altLang="en-US" dirty="0"/>
              <a:t>下列有关哺乳动物早期胚胎发育的叙述，错误的是  </a:t>
            </a:r>
            <a:r>
              <a:rPr lang="en-US" altLang="zh-CN" dirty="0"/>
              <a:t>(</a:t>
            </a:r>
            <a:r>
              <a:rPr lang="zh-CN" altLang="en-US" dirty="0"/>
              <a:t>        </a:t>
            </a:r>
            <a:r>
              <a:rPr lang="en" altLang="zh-CN" dirty="0"/>
              <a:t>)</a:t>
            </a:r>
          </a:p>
          <a:p>
            <a:r>
              <a:rPr lang="en" altLang="zh-CN" dirty="0"/>
              <a:t>A. </a:t>
            </a:r>
            <a:r>
              <a:rPr lang="zh-CN" altLang="en-US" dirty="0"/>
              <a:t>在桑葚胚阶段，胚胎的内部开始出现含有液体的腔</a:t>
            </a:r>
          </a:p>
          <a:p>
            <a:r>
              <a:rPr lang="en" altLang="zh-CN" dirty="0"/>
              <a:t>B. </a:t>
            </a:r>
            <a:r>
              <a:rPr lang="zh-CN" altLang="en-US" dirty="0"/>
              <a:t>胚胎干细胞是一类未分化的细胞，可以从早期胚胎中分离获得</a:t>
            </a:r>
          </a:p>
          <a:p>
            <a:r>
              <a:rPr lang="en" altLang="zh-CN" dirty="0"/>
              <a:t>C. </a:t>
            </a:r>
            <a:r>
              <a:rPr lang="zh-CN" altLang="en-US" dirty="0"/>
              <a:t>桑葚胚的细胞一般都具有全能性，囊胚的细胞逐渐分化</a:t>
            </a:r>
          </a:p>
          <a:p>
            <a:r>
              <a:rPr lang="en" altLang="zh-CN" dirty="0"/>
              <a:t>D. </a:t>
            </a:r>
            <a:r>
              <a:rPr lang="zh-CN" altLang="en-US" dirty="0"/>
              <a:t>受精卵早期分裂时，胚胎中细胞数目不断增加，但胚胎的总体积并不增加</a:t>
            </a:r>
          </a:p>
        </p:txBody>
      </p:sp>
      <p:sp>
        <p:nvSpPr>
          <p:cNvPr id="3" name="灯片编号占位符 2">
            <a:extLst>
              <a:ext uri="{FF2B5EF4-FFF2-40B4-BE49-F238E27FC236}">
                <a16:creationId xmlns:a16="http://schemas.microsoft.com/office/drawing/2014/main" id="{0D2F221F-AA15-D941-ADB3-A87D7BE6366A}"/>
              </a:ext>
            </a:extLst>
          </p:cNvPr>
          <p:cNvSpPr>
            <a:spLocks noGrp="1"/>
          </p:cNvSpPr>
          <p:nvPr>
            <p:ph type="sldNum" sz="quarter" idx="12"/>
          </p:nvPr>
        </p:nvSpPr>
        <p:spPr/>
        <p:txBody>
          <a:bodyPr/>
          <a:lstStyle/>
          <a:p>
            <a:fld id="{B6F15528-21DE-4FAA-801E-634DDDAF4B2B}" type="slidenum">
              <a:rPr lang="en-US" smtClean="0"/>
              <a:pPr/>
              <a:t>56</a:t>
            </a:fld>
            <a:endParaRPr lang="en-US"/>
          </a:p>
        </p:txBody>
      </p:sp>
      <p:sp>
        <p:nvSpPr>
          <p:cNvPr id="6" name="文本占位符 5">
            <a:extLst>
              <a:ext uri="{FF2B5EF4-FFF2-40B4-BE49-F238E27FC236}">
                <a16:creationId xmlns:a16="http://schemas.microsoft.com/office/drawing/2014/main" id="{FC6A3653-6CC9-F146-8950-20A332688791}"/>
              </a:ext>
            </a:extLst>
          </p:cNvPr>
          <p:cNvSpPr>
            <a:spLocks noGrp="1"/>
          </p:cNvSpPr>
          <p:nvPr>
            <p:ph type="body" sz="quarter" idx="19"/>
          </p:nvPr>
        </p:nvSpPr>
        <p:spPr/>
        <p:txBody>
          <a:bodyPr/>
          <a:lstStyle/>
          <a:p>
            <a:r>
              <a:rPr lang="zh-CN" altLang="en-US" dirty="0"/>
              <a:t>练习与应用：一、概念检测</a:t>
            </a:r>
          </a:p>
        </p:txBody>
      </p:sp>
      <p:sp>
        <p:nvSpPr>
          <p:cNvPr id="7" name="文本框 6">
            <a:extLst>
              <a:ext uri="{FF2B5EF4-FFF2-40B4-BE49-F238E27FC236}">
                <a16:creationId xmlns:a16="http://schemas.microsoft.com/office/drawing/2014/main" id="{CD0B64AA-49F2-6944-9ED7-7D835B2F2D6E}"/>
              </a:ext>
            </a:extLst>
          </p:cNvPr>
          <p:cNvSpPr txBox="1"/>
          <p:nvPr/>
        </p:nvSpPr>
        <p:spPr>
          <a:xfrm>
            <a:off x="1043608" y="1772816"/>
            <a:ext cx="393056" cy="523220"/>
          </a:xfrm>
          <a:prstGeom prst="rect">
            <a:avLst/>
          </a:prstGeom>
          <a:noFill/>
        </p:spPr>
        <p:txBody>
          <a:bodyPr wrap="none" rtlCol="0">
            <a:spAutoFit/>
          </a:bodyPr>
          <a:lstStyle/>
          <a:p>
            <a:r>
              <a:rPr kumimoji="1" lang="en-US" altLang="zh-CN" sz="2800" dirty="0">
                <a:solidFill>
                  <a:srgbClr val="C00000"/>
                </a:solidFill>
              </a:rPr>
              <a:t>A</a:t>
            </a:r>
            <a:endParaRPr kumimoji="1" lang="zh-CN" altLang="en-US" sz="2800" dirty="0">
              <a:solidFill>
                <a:srgbClr val="C00000"/>
              </a:solidFill>
            </a:endParaRPr>
          </a:p>
        </p:txBody>
      </p:sp>
    </p:spTree>
    <p:extLst>
      <p:ext uri="{BB962C8B-B14F-4D97-AF65-F5344CB8AC3E}">
        <p14:creationId xmlns:p14="http://schemas.microsoft.com/office/powerpoint/2010/main" val="235106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258CB0D1-12F0-AD4F-9FD8-A7982A9986ED}"/>
              </a:ext>
            </a:extLst>
          </p:cNvPr>
          <p:cNvSpPr>
            <a:spLocks noGrp="1"/>
          </p:cNvSpPr>
          <p:nvPr>
            <p:ph idx="1"/>
          </p:nvPr>
        </p:nvSpPr>
        <p:spPr/>
        <p:txBody>
          <a:bodyPr/>
          <a:lstStyle/>
          <a:p>
            <a:r>
              <a:rPr lang="en-US" altLang="zh-CN" dirty="0"/>
              <a:t>2. </a:t>
            </a:r>
            <a:r>
              <a:rPr lang="zh-CN" altLang="en-US" dirty="0"/>
              <a:t>杜泊羊以其生长速度快、肉质好等优点， 成为受广大消费者喜欢的绵羊品种。科研工作者通过胚胎工程快速繁殖杜泊羊的流程如下图所示。</a:t>
            </a:r>
          </a:p>
        </p:txBody>
      </p:sp>
      <p:sp>
        <p:nvSpPr>
          <p:cNvPr id="3" name="灯片编号占位符 2">
            <a:extLst>
              <a:ext uri="{FF2B5EF4-FFF2-40B4-BE49-F238E27FC236}">
                <a16:creationId xmlns:a16="http://schemas.microsoft.com/office/drawing/2014/main" id="{0D2F221F-AA15-D941-ADB3-A87D7BE6366A}"/>
              </a:ext>
            </a:extLst>
          </p:cNvPr>
          <p:cNvSpPr>
            <a:spLocks noGrp="1"/>
          </p:cNvSpPr>
          <p:nvPr>
            <p:ph type="sldNum" sz="quarter" idx="12"/>
          </p:nvPr>
        </p:nvSpPr>
        <p:spPr/>
        <p:txBody>
          <a:bodyPr/>
          <a:lstStyle/>
          <a:p>
            <a:fld id="{B6F15528-21DE-4FAA-801E-634DDDAF4B2B}" type="slidenum">
              <a:rPr lang="en-US" smtClean="0"/>
              <a:pPr/>
              <a:t>57</a:t>
            </a:fld>
            <a:endParaRPr lang="en-US"/>
          </a:p>
        </p:txBody>
      </p:sp>
      <p:sp>
        <p:nvSpPr>
          <p:cNvPr id="6" name="文本占位符 5">
            <a:extLst>
              <a:ext uri="{FF2B5EF4-FFF2-40B4-BE49-F238E27FC236}">
                <a16:creationId xmlns:a16="http://schemas.microsoft.com/office/drawing/2014/main" id="{FC6A3653-6CC9-F146-8950-20A332688791}"/>
              </a:ext>
            </a:extLst>
          </p:cNvPr>
          <p:cNvSpPr>
            <a:spLocks noGrp="1"/>
          </p:cNvSpPr>
          <p:nvPr>
            <p:ph type="body" sz="quarter" idx="19"/>
          </p:nvPr>
        </p:nvSpPr>
        <p:spPr/>
        <p:txBody>
          <a:bodyPr/>
          <a:lstStyle/>
          <a:p>
            <a:r>
              <a:rPr lang="zh-CN" altLang="en-US" dirty="0"/>
              <a:t>练习与应用：一、概念检测</a:t>
            </a:r>
          </a:p>
        </p:txBody>
      </p:sp>
      <p:pic>
        <p:nvPicPr>
          <p:cNvPr id="8" name="图片 7">
            <a:extLst>
              <a:ext uri="{FF2B5EF4-FFF2-40B4-BE49-F238E27FC236}">
                <a16:creationId xmlns:a16="http://schemas.microsoft.com/office/drawing/2014/main" id="{0A6F7EFE-FFD3-8141-B046-3B27B2B98B50}"/>
              </a:ext>
            </a:extLst>
          </p:cNvPr>
          <p:cNvPicPr>
            <a:picLocks noChangeAspect="1"/>
          </p:cNvPicPr>
          <p:nvPr/>
        </p:nvPicPr>
        <p:blipFill>
          <a:blip r:embed="rId2"/>
          <a:stretch>
            <a:fillRect/>
          </a:stretch>
        </p:blipFill>
        <p:spPr>
          <a:xfrm>
            <a:off x="972000" y="2877344"/>
            <a:ext cx="7200000" cy="3648000"/>
          </a:xfrm>
          <a:prstGeom prst="rect">
            <a:avLst/>
          </a:prstGeom>
        </p:spPr>
      </p:pic>
    </p:spTree>
    <p:extLst>
      <p:ext uri="{BB962C8B-B14F-4D97-AF65-F5344CB8AC3E}">
        <p14:creationId xmlns:p14="http://schemas.microsoft.com/office/powerpoint/2010/main" val="2848494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0D2F221F-AA15-D941-ADB3-A87D7BE6366A}"/>
              </a:ext>
            </a:extLst>
          </p:cNvPr>
          <p:cNvSpPr>
            <a:spLocks noGrp="1"/>
          </p:cNvSpPr>
          <p:nvPr>
            <p:ph type="sldNum" sz="quarter" idx="12"/>
          </p:nvPr>
        </p:nvSpPr>
        <p:spPr/>
        <p:txBody>
          <a:bodyPr/>
          <a:lstStyle/>
          <a:p>
            <a:fld id="{B6F15528-21DE-4FAA-801E-634DDDAF4B2B}" type="slidenum">
              <a:rPr lang="en-US" smtClean="0"/>
              <a:pPr/>
              <a:t>58</a:t>
            </a:fld>
            <a:endParaRPr lang="en-US"/>
          </a:p>
        </p:txBody>
      </p:sp>
      <p:sp>
        <p:nvSpPr>
          <p:cNvPr id="6" name="文本占位符 5">
            <a:extLst>
              <a:ext uri="{FF2B5EF4-FFF2-40B4-BE49-F238E27FC236}">
                <a16:creationId xmlns:a16="http://schemas.microsoft.com/office/drawing/2014/main" id="{FC6A3653-6CC9-F146-8950-20A332688791}"/>
              </a:ext>
            </a:extLst>
          </p:cNvPr>
          <p:cNvSpPr>
            <a:spLocks noGrp="1"/>
          </p:cNvSpPr>
          <p:nvPr>
            <p:ph type="body" sz="quarter" idx="19"/>
          </p:nvPr>
        </p:nvSpPr>
        <p:spPr/>
        <p:txBody>
          <a:bodyPr/>
          <a:lstStyle/>
          <a:p>
            <a:r>
              <a:rPr lang="zh-CN" altLang="en-US" dirty="0"/>
              <a:t>练习与应用：一、概念检测</a:t>
            </a:r>
          </a:p>
        </p:txBody>
      </p:sp>
      <p:sp>
        <p:nvSpPr>
          <p:cNvPr id="5" name="内容占位符 4">
            <a:extLst>
              <a:ext uri="{FF2B5EF4-FFF2-40B4-BE49-F238E27FC236}">
                <a16:creationId xmlns:a16="http://schemas.microsoft.com/office/drawing/2014/main" id="{1D8046C6-4404-6344-98AE-A0D7233D85CA}"/>
              </a:ext>
            </a:extLst>
          </p:cNvPr>
          <p:cNvSpPr>
            <a:spLocks noGrp="1"/>
          </p:cNvSpPr>
          <p:nvPr>
            <p:ph idx="1"/>
          </p:nvPr>
        </p:nvSpPr>
        <p:spPr>
          <a:xfrm>
            <a:off x="252000" y="971999"/>
            <a:ext cx="8640000" cy="5749475"/>
          </a:xfrm>
        </p:spPr>
        <p:txBody>
          <a:bodyPr>
            <a:normAutofit lnSpcReduction="10000"/>
          </a:bodyPr>
          <a:lstStyle/>
          <a:p>
            <a:r>
              <a:rPr lang="zh-CN" altLang="en-US" dirty="0"/>
              <a:t>（</a:t>
            </a:r>
            <a:r>
              <a:rPr lang="en-US" altLang="zh-CN" dirty="0"/>
              <a:t>1</a:t>
            </a:r>
            <a:r>
              <a:rPr lang="zh-CN" altLang="en-US" dirty="0"/>
              <a:t>）请将图中括号内的内容补充完整。</a:t>
            </a:r>
          </a:p>
          <a:p>
            <a:r>
              <a:rPr lang="zh-CN" altLang="en-US" dirty="0">
                <a:solidFill>
                  <a:srgbClr val="C00000"/>
                </a:solidFill>
                <a:ea typeface="KaiTi" panose="02010609060101010101" pitchFamily="49" charset="-122"/>
              </a:rPr>
              <a:t>体外胚胎培养    胚胎移植。</a:t>
            </a:r>
          </a:p>
          <a:p>
            <a:r>
              <a:rPr lang="zh-CN" altLang="en-US" dirty="0"/>
              <a:t>（</a:t>
            </a:r>
            <a:r>
              <a:rPr lang="en-US" altLang="zh-CN" dirty="0"/>
              <a:t>2</a:t>
            </a:r>
            <a:r>
              <a:rPr lang="zh-CN" altLang="en-US" dirty="0"/>
              <a:t>）为了获得数量较多的卵母细胞，可以对 雌性杜泊羊进行怎样的处理？</a:t>
            </a:r>
          </a:p>
          <a:p>
            <a:r>
              <a:rPr lang="zh-CN" altLang="en-US" dirty="0">
                <a:solidFill>
                  <a:srgbClr val="C00000"/>
                </a:solidFill>
                <a:ea typeface="KaiTi" panose="02010609060101010101" pitchFamily="49" charset="-122"/>
              </a:rPr>
              <a:t>可以对雌性杜泊羊进行超数排卵处理。</a:t>
            </a:r>
          </a:p>
          <a:p>
            <a:r>
              <a:rPr lang="zh-CN" altLang="en-US" dirty="0"/>
              <a:t>（</a:t>
            </a:r>
            <a:r>
              <a:rPr lang="en-US" altLang="zh-CN" dirty="0"/>
              <a:t>3</a:t>
            </a:r>
            <a:r>
              <a:rPr lang="zh-CN" altLang="en-US" dirty="0"/>
              <a:t>）在进行体外受精操作之前，还要对获得的卵母细胞和精子进行怎样的处理？</a:t>
            </a:r>
          </a:p>
          <a:p>
            <a:r>
              <a:rPr lang="zh-CN" altLang="en-US" dirty="0">
                <a:solidFill>
                  <a:srgbClr val="C00000"/>
                </a:solidFill>
                <a:ea typeface="KaiTi" panose="02010609060101010101" pitchFamily="49" charset="-122"/>
              </a:rPr>
              <a:t>要对采集到的卵母细胞进行成熟培养，对采集到的精子进行获能处理。</a:t>
            </a:r>
          </a:p>
          <a:p>
            <a:endParaRPr lang="zh-CN" altLang="en-US" dirty="0"/>
          </a:p>
        </p:txBody>
      </p:sp>
    </p:spTree>
    <p:extLst>
      <p:ext uri="{BB962C8B-B14F-4D97-AF65-F5344CB8AC3E}">
        <p14:creationId xmlns:p14="http://schemas.microsoft.com/office/powerpoint/2010/main" val="423882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AC082AA-7035-8B46-8BC5-D836404A26B8}"/>
              </a:ext>
            </a:extLst>
          </p:cNvPr>
          <p:cNvSpPr>
            <a:spLocks noGrp="1"/>
          </p:cNvSpPr>
          <p:nvPr>
            <p:ph idx="1"/>
          </p:nvPr>
        </p:nvSpPr>
        <p:spPr>
          <a:xfrm>
            <a:off x="252000" y="972000"/>
            <a:ext cx="8640000" cy="5886000"/>
          </a:xfrm>
        </p:spPr>
        <p:txBody>
          <a:bodyPr>
            <a:noAutofit/>
          </a:bodyPr>
          <a:lstStyle/>
          <a:p>
            <a:r>
              <a:rPr kumimoji="1" lang="zh-CN" altLang="en-US" dirty="0"/>
              <a:t>（</a:t>
            </a:r>
            <a:r>
              <a:rPr kumimoji="1" lang="en-US" altLang="zh-CN" dirty="0"/>
              <a:t>1</a:t>
            </a:r>
            <a:r>
              <a:rPr kumimoji="1" lang="zh-CN" altLang="en-US" dirty="0"/>
              <a:t>）我们可以使用哪些现代生物技术来人工繁育北方白犀牛？运用这些技术一定能繁育成功 吗？请说出你的理由。</a:t>
            </a:r>
          </a:p>
          <a:p>
            <a:r>
              <a:rPr kumimoji="1" lang="zh-CN" altLang="en-US" dirty="0">
                <a:solidFill>
                  <a:srgbClr val="C00000"/>
                </a:solidFill>
                <a:ea typeface="KaiTi" panose="02010609060101010101" pitchFamily="49" charset="-122"/>
              </a:rPr>
              <a:t>可以使用人工授精、体外受精、胚胎移植、体细胞核移植等技术来人工繁育北方白犀牛。运用这些技术不一定能成功繁育北方白犀牛，因为任何一项技术都不能保证百分之百的成功率，何况现存的北方白犀牛数量极少。</a:t>
            </a:r>
          </a:p>
          <a:p>
            <a:br>
              <a:rPr kumimoji="1" lang="zh-CN" altLang="en-US" dirty="0">
                <a:solidFill>
                  <a:srgbClr val="C00000"/>
                </a:solidFill>
                <a:ea typeface="KaiTi" panose="02010609060101010101" pitchFamily="49" charset="-122"/>
              </a:rPr>
            </a:br>
            <a:endParaRPr kumimoji="1" lang="zh-CN" altLang="en-US" dirty="0">
              <a:solidFill>
                <a:srgbClr val="C00000"/>
              </a:solidFill>
              <a:ea typeface="KaiTi" panose="02010609060101010101" pitchFamily="49" charset="-122"/>
            </a:endParaRPr>
          </a:p>
        </p:txBody>
      </p:sp>
      <p:sp>
        <p:nvSpPr>
          <p:cNvPr id="3" name="灯片编号占位符 2">
            <a:extLst>
              <a:ext uri="{FF2B5EF4-FFF2-40B4-BE49-F238E27FC236}">
                <a16:creationId xmlns:a16="http://schemas.microsoft.com/office/drawing/2014/main" id="{E79BAB1E-BF64-7245-BE1B-FFB898D8AAA5}"/>
              </a:ext>
            </a:extLst>
          </p:cNvPr>
          <p:cNvSpPr>
            <a:spLocks noGrp="1"/>
          </p:cNvSpPr>
          <p:nvPr>
            <p:ph type="sldNum" sz="quarter" idx="12"/>
          </p:nvPr>
        </p:nvSpPr>
        <p:spPr/>
        <p:txBody>
          <a:bodyPr/>
          <a:lstStyle/>
          <a:p>
            <a:fld id="{B6F15528-21DE-4FAA-801E-634DDDAF4B2B}" type="slidenum">
              <a:rPr lang="en-US" smtClean="0"/>
              <a:pPr/>
              <a:t>59</a:t>
            </a:fld>
            <a:endParaRPr lang="en-US"/>
          </a:p>
        </p:txBody>
      </p:sp>
      <p:sp>
        <p:nvSpPr>
          <p:cNvPr id="4" name="文本占位符 3">
            <a:extLst>
              <a:ext uri="{FF2B5EF4-FFF2-40B4-BE49-F238E27FC236}">
                <a16:creationId xmlns:a16="http://schemas.microsoft.com/office/drawing/2014/main" id="{55E1FAE0-31E3-F644-941B-517385F75C05}"/>
              </a:ext>
            </a:extLst>
          </p:cNvPr>
          <p:cNvSpPr>
            <a:spLocks noGrp="1"/>
          </p:cNvSpPr>
          <p:nvPr>
            <p:ph type="body" sz="quarter" idx="19"/>
          </p:nvPr>
        </p:nvSpPr>
        <p:spPr/>
        <p:txBody>
          <a:bodyPr/>
          <a:lstStyle/>
          <a:p>
            <a:r>
              <a:rPr lang="zh-CN" altLang="en-US" dirty="0"/>
              <a:t>练习与应用：二、拓展应用</a:t>
            </a:r>
          </a:p>
        </p:txBody>
      </p:sp>
    </p:spTree>
    <p:extLst>
      <p:ext uri="{BB962C8B-B14F-4D97-AF65-F5344CB8AC3E}">
        <p14:creationId xmlns:p14="http://schemas.microsoft.com/office/powerpoint/2010/main" val="189967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627917C-D7DE-1E48-A8C6-A6BB69B9086D}"/>
              </a:ext>
            </a:extLst>
          </p:cNvPr>
          <p:cNvSpPr>
            <a:spLocks noGrp="1"/>
          </p:cNvSpPr>
          <p:nvPr>
            <p:ph idx="1"/>
          </p:nvPr>
        </p:nvSpPr>
        <p:spPr>
          <a:xfrm>
            <a:off x="252000" y="972000"/>
            <a:ext cx="8640000" cy="2168968"/>
          </a:xfrm>
        </p:spPr>
        <p:txBody>
          <a:bodyPr/>
          <a:lstStyle/>
          <a:p>
            <a:r>
              <a:rPr lang="zh-CN" altLang="en-US" dirty="0"/>
              <a:t>定义：刚刚排出的精子不能立即与卵子受精，必须在</a:t>
            </a:r>
            <a:r>
              <a:rPr lang="zh-CN" altLang="en-US" dirty="0">
                <a:solidFill>
                  <a:srgbClr val="C00000"/>
                </a:solidFill>
              </a:rPr>
              <a:t>雌性动物的生殖道</a:t>
            </a:r>
            <a:r>
              <a:rPr lang="zh-CN" altLang="en-US" dirty="0"/>
              <a:t>发生相应的</a:t>
            </a:r>
            <a:r>
              <a:rPr lang="zh-CN" altLang="en-US" dirty="0">
                <a:solidFill>
                  <a:srgbClr val="C00000"/>
                </a:solidFill>
              </a:rPr>
              <a:t>生理变化</a:t>
            </a:r>
            <a:r>
              <a:rPr lang="zh-CN" altLang="en-US" dirty="0"/>
              <a:t>后，才能获得受精能力。</a:t>
            </a:r>
          </a:p>
        </p:txBody>
      </p:sp>
      <p:sp>
        <p:nvSpPr>
          <p:cNvPr id="3" name="灯片编号占位符 2">
            <a:extLst>
              <a:ext uri="{FF2B5EF4-FFF2-40B4-BE49-F238E27FC236}">
                <a16:creationId xmlns:a16="http://schemas.microsoft.com/office/drawing/2014/main" id="{81D53371-94CE-1F4C-A92A-F56C44F39CBF}"/>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4" name="文本占位符 3">
            <a:extLst>
              <a:ext uri="{FF2B5EF4-FFF2-40B4-BE49-F238E27FC236}">
                <a16:creationId xmlns:a16="http://schemas.microsoft.com/office/drawing/2014/main" id="{208C0874-DEF8-9C4B-9ECB-8F1180C80052}"/>
              </a:ext>
            </a:extLst>
          </p:cNvPr>
          <p:cNvSpPr>
            <a:spLocks noGrp="1"/>
          </p:cNvSpPr>
          <p:nvPr>
            <p:ph type="body" sz="quarter" idx="19"/>
          </p:nvPr>
        </p:nvSpPr>
        <p:spPr/>
        <p:txBody>
          <a:bodyPr/>
          <a:lstStyle/>
          <a:p>
            <a:r>
              <a:rPr kumimoji="1" lang="zh-CN" altLang="en-US" dirty="0"/>
              <a:t>准备阶段</a:t>
            </a:r>
            <a:r>
              <a:rPr kumimoji="1" lang="en-US" altLang="zh-CN" dirty="0"/>
              <a:t>1——</a:t>
            </a:r>
            <a:r>
              <a:rPr kumimoji="1" lang="zh-CN" altLang="en-US" dirty="0"/>
              <a:t>精子获能（</a:t>
            </a:r>
            <a:r>
              <a:rPr kumimoji="1" lang="en-US" altLang="zh-CN" dirty="0"/>
              <a:t>capacitation</a:t>
            </a:r>
            <a:r>
              <a:rPr kumimoji="1" lang="zh-CN" altLang="en-US" dirty="0"/>
              <a:t>）</a:t>
            </a:r>
          </a:p>
        </p:txBody>
      </p:sp>
      <p:pic>
        <p:nvPicPr>
          <p:cNvPr id="6" name="图片 5" descr="手机屏幕的截图&#10;&#10;描述已自动生成">
            <a:extLst>
              <a:ext uri="{FF2B5EF4-FFF2-40B4-BE49-F238E27FC236}">
                <a16:creationId xmlns:a16="http://schemas.microsoft.com/office/drawing/2014/main" id="{C0FD0D32-29C1-874E-A45A-438CFADDE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5215"/>
            <a:ext cx="9144000" cy="2910049"/>
          </a:xfrm>
          <a:prstGeom prst="rect">
            <a:avLst/>
          </a:prstGeom>
        </p:spPr>
      </p:pic>
      <p:pic>
        <p:nvPicPr>
          <p:cNvPr id="8" name="图片 7" descr="手机屏幕的截图&#10;&#10;描述已自动生成">
            <a:extLst>
              <a:ext uri="{FF2B5EF4-FFF2-40B4-BE49-F238E27FC236}">
                <a16:creationId xmlns:a16="http://schemas.microsoft.com/office/drawing/2014/main" id="{6D5670ED-438C-2743-A18D-5D1E40524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5215"/>
            <a:ext cx="9144000" cy="2910049"/>
          </a:xfrm>
          <a:prstGeom prst="rect">
            <a:avLst/>
          </a:prstGeom>
        </p:spPr>
      </p:pic>
      <p:pic>
        <p:nvPicPr>
          <p:cNvPr id="10" name="图片 9" descr="手机屏幕的截图&#10;&#10;描述已自动生成">
            <a:extLst>
              <a:ext uri="{FF2B5EF4-FFF2-40B4-BE49-F238E27FC236}">
                <a16:creationId xmlns:a16="http://schemas.microsoft.com/office/drawing/2014/main" id="{2C27E7F1-8E29-E84D-AE46-08EE75A26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95215"/>
            <a:ext cx="9144000" cy="2910049"/>
          </a:xfrm>
          <a:prstGeom prst="rect">
            <a:avLst/>
          </a:prstGeom>
        </p:spPr>
      </p:pic>
      <p:pic>
        <p:nvPicPr>
          <p:cNvPr id="12" name="图片 11" descr="手机屏幕的截图&#10;&#10;描述已自动生成">
            <a:extLst>
              <a:ext uri="{FF2B5EF4-FFF2-40B4-BE49-F238E27FC236}">
                <a16:creationId xmlns:a16="http://schemas.microsoft.com/office/drawing/2014/main" id="{971F4D08-3EBA-ED46-B857-EF38FDC752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95215"/>
            <a:ext cx="9144000" cy="2910049"/>
          </a:xfrm>
          <a:prstGeom prst="rect">
            <a:avLst/>
          </a:prstGeom>
        </p:spPr>
      </p:pic>
    </p:spTree>
    <p:extLst>
      <p:ext uri="{BB962C8B-B14F-4D97-AF65-F5344CB8AC3E}">
        <p14:creationId xmlns:p14="http://schemas.microsoft.com/office/powerpoint/2010/main" val="412051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AC082AA-7035-8B46-8BC5-D836404A26B8}"/>
              </a:ext>
            </a:extLst>
          </p:cNvPr>
          <p:cNvSpPr>
            <a:spLocks noGrp="1"/>
          </p:cNvSpPr>
          <p:nvPr>
            <p:ph idx="1"/>
          </p:nvPr>
        </p:nvSpPr>
        <p:spPr>
          <a:xfrm>
            <a:off x="252000" y="972000"/>
            <a:ext cx="8640000" cy="5886000"/>
          </a:xfrm>
        </p:spPr>
        <p:txBody>
          <a:bodyPr>
            <a:noAutofit/>
          </a:bodyPr>
          <a:lstStyle/>
          <a:p>
            <a:r>
              <a:rPr kumimoji="1" lang="zh-CN" altLang="en-US" dirty="0"/>
              <a:t>（</a:t>
            </a:r>
            <a:r>
              <a:rPr kumimoji="1" lang="en-US" altLang="zh-CN" dirty="0"/>
              <a:t>2</a:t>
            </a:r>
            <a:r>
              <a:rPr kumimoji="1" lang="zh-CN" altLang="en-US" dirty="0"/>
              <a:t>）如果繁育成功，这样人工繁育的种群与 野生种群相比，有什么区别？</a:t>
            </a:r>
          </a:p>
          <a:p>
            <a:r>
              <a:rPr kumimoji="1" lang="zh-CN" altLang="en-US" dirty="0">
                <a:solidFill>
                  <a:srgbClr val="C00000"/>
                </a:solidFill>
                <a:ea typeface="KaiTi" panose="02010609060101010101" pitchFamily="49" charset="-122"/>
              </a:rPr>
              <a:t>这样人工繁育的种群与野生种群相比，遗传多样性会降低，野外生存能力也会下降。</a:t>
            </a:r>
            <a:endParaRPr kumimoji="1" lang="en-US" altLang="zh-CN" dirty="0">
              <a:solidFill>
                <a:srgbClr val="C00000"/>
              </a:solidFill>
              <a:ea typeface="KaiTi" panose="02010609060101010101" pitchFamily="49" charset="-122"/>
            </a:endParaRPr>
          </a:p>
          <a:p>
            <a:br>
              <a:rPr kumimoji="1" lang="zh-CN" altLang="en-US" dirty="0">
                <a:solidFill>
                  <a:srgbClr val="C00000"/>
                </a:solidFill>
                <a:ea typeface="KaiTi" panose="02010609060101010101" pitchFamily="49" charset="-122"/>
              </a:rPr>
            </a:br>
            <a:endParaRPr kumimoji="1" lang="zh-CN" altLang="en-US" dirty="0">
              <a:solidFill>
                <a:srgbClr val="C00000"/>
              </a:solidFill>
              <a:ea typeface="KaiTi" panose="02010609060101010101" pitchFamily="49" charset="-122"/>
            </a:endParaRPr>
          </a:p>
        </p:txBody>
      </p:sp>
      <p:sp>
        <p:nvSpPr>
          <p:cNvPr id="3" name="灯片编号占位符 2">
            <a:extLst>
              <a:ext uri="{FF2B5EF4-FFF2-40B4-BE49-F238E27FC236}">
                <a16:creationId xmlns:a16="http://schemas.microsoft.com/office/drawing/2014/main" id="{E79BAB1E-BF64-7245-BE1B-FFB898D8AAA5}"/>
              </a:ext>
            </a:extLst>
          </p:cNvPr>
          <p:cNvSpPr>
            <a:spLocks noGrp="1"/>
          </p:cNvSpPr>
          <p:nvPr>
            <p:ph type="sldNum" sz="quarter" idx="12"/>
          </p:nvPr>
        </p:nvSpPr>
        <p:spPr/>
        <p:txBody>
          <a:bodyPr/>
          <a:lstStyle/>
          <a:p>
            <a:fld id="{B6F15528-21DE-4FAA-801E-634DDDAF4B2B}" type="slidenum">
              <a:rPr lang="en-US" smtClean="0"/>
              <a:pPr/>
              <a:t>60</a:t>
            </a:fld>
            <a:endParaRPr lang="en-US"/>
          </a:p>
        </p:txBody>
      </p:sp>
      <p:sp>
        <p:nvSpPr>
          <p:cNvPr id="4" name="文本占位符 3">
            <a:extLst>
              <a:ext uri="{FF2B5EF4-FFF2-40B4-BE49-F238E27FC236}">
                <a16:creationId xmlns:a16="http://schemas.microsoft.com/office/drawing/2014/main" id="{55E1FAE0-31E3-F644-941B-517385F75C05}"/>
              </a:ext>
            </a:extLst>
          </p:cNvPr>
          <p:cNvSpPr>
            <a:spLocks noGrp="1"/>
          </p:cNvSpPr>
          <p:nvPr>
            <p:ph type="body" sz="quarter" idx="19"/>
          </p:nvPr>
        </p:nvSpPr>
        <p:spPr/>
        <p:txBody>
          <a:bodyPr/>
          <a:lstStyle/>
          <a:p>
            <a:r>
              <a:rPr lang="zh-CN" altLang="en-US" dirty="0"/>
              <a:t>练习与应用：二、拓展应用</a:t>
            </a:r>
          </a:p>
        </p:txBody>
      </p:sp>
    </p:spTree>
    <p:extLst>
      <p:ext uri="{BB962C8B-B14F-4D97-AF65-F5344CB8AC3E}">
        <p14:creationId xmlns:p14="http://schemas.microsoft.com/office/powerpoint/2010/main" val="273534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AC082AA-7035-8B46-8BC5-D836404A26B8}"/>
              </a:ext>
            </a:extLst>
          </p:cNvPr>
          <p:cNvSpPr>
            <a:spLocks noGrp="1"/>
          </p:cNvSpPr>
          <p:nvPr>
            <p:ph idx="1"/>
          </p:nvPr>
        </p:nvSpPr>
        <p:spPr/>
        <p:txBody>
          <a:bodyPr>
            <a:noAutofit/>
          </a:bodyPr>
          <a:lstStyle/>
          <a:p>
            <a:r>
              <a:rPr kumimoji="1" lang="zh-CN" altLang="en-US" dirty="0"/>
              <a:t>（</a:t>
            </a:r>
            <a:r>
              <a:rPr kumimoji="1" lang="en-US" altLang="zh-CN" dirty="0"/>
              <a:t>3</a:t>
            </a:r>
            <a:r>
              <a:rPr kumimoji="1" lang="zh-CN" altLang="en-US" dirty="0"/>
              <a:t>）如果繁育不成功，这一物种将永远从地 球上消失，从中我们能得到怎样的教训？</a:t>
            </a:r>
          </a:p>
          <a:p>
            <a:r>
              <a:rPr kumimoji="1" lang="zh-CN" altLang="en-US" dirty="0">
                <a:solidFill>
                  <a:srgbClr val="C00000"/>
                </a:solidFill>
                <a:ea typeface="KaiTi" panose="02010609060101010101" pitchFamily="49" charset="-122"/>
              </a:rPr>
              <a:t>多种多样的生物是生态系统的重要成员，是一个个独特的基因库。任何一个物种的灭绝都可能产生多米诺效应，使其他相关物种受到影响，进而威胁到生态系统的平衡与稳定。保护濒危的野生动物，保护生物多样性刻不容缓。</a:t>
            </a:r>
            <a:endParaRPr kumimoji="1" lang="en-US" altLang="zh-CN" dirty="0">
              <a:solidFill>
                <a:srgbClr val="C00000"/>
              </a:solidFill>
              <a:ea typeface="KaiTi" panose="02010609060101010101" pitchFamily="49" charset="-122"/>
            </a:endParaRPr>
          </a:p>
          <a:p>
            <a:br>
              <a:rPr kumimoji="1" lang="zh-CN" altLang="en-US" dirty="0">
                <a:solidFill>
                  <a:srgbClr val="C00000"/>
                </a:solidFill>
                <a:ea typeface="KaiTi" panose="02010609060101010101" pitchFamily="49" charset="-122"/>
              </a:rPr>
            </a:br>
            <a:endParaRPr kumimoji="1" lang="zh-CN" altLang="en-US" dirty="0">
              <a:solidFill>
                <a:srgbClr val="C00000"/>
              </a:solidFill>
              <a:ea typeface="KaiTi" panose="02010609060101010101" pitchFamily="49" charset="-122"/>
            </a:endParaRPr>
          </a:p>
        </p:txBody>
      </p:sp>
      <p:sp>
        <p:nvSpPr>
          <p:cNvPr id="3" name="灯片编号占位符 2">
            <a:extLst>
              <a:ext uri="{FF2B5EF4-FFF2-40B4-BE49-F238E27FC236}">
                <a16:creationId xmlns:a16="http://schemas.microsoft.com/office/drawing/2014/main" id="{E79BAB1E-BF64-7245-BE1B-FFB898D8AAA5}"/>
              </a:ext>
            </a:extLst>
          </p:cNvPr>
          <p:cNvSpPr>
            <a:spLocks noGrp="1"/>
          </p:cNvSpPr>
          <p:nvPr>
            <p:ph type="sldNum" sz="quarter" idx="12"/>
          </p:nvPr>
        </p:nvSpPr>
        <p:spPr/>
        <p:txBody>
          <a:bodyPr/>
          <a:lstStyle/>
          <a:p>
            <a:fld id="{B6F15528-21DE-4FAA-801E-634DDDAF4B2B}" type="slidenum">
              <a:rPr lang="en-US" smtClean="0"/>
              <a:pPr/>
              <a:t>61</a:t>
            </a:fld>
            <a:endParaRPr lang="en-US"/>
          </a:p>
        </p:txBody>
      </p:sp>
      <p:sp>
        <p:nvSpPr>
          <p:cNvPr id="4" name="文本占位符 3">
            <a:extLst>
              <a:ext uri="{FF2B5EF4-FFF2-40B4-BE49-F238E27FC236}">
                <a16:creationId xmlns:a16="http://schemas.microsoft.com/office/drawing/2014/main" id="{55E1FAE0-31E3-F644-941B-517385F75C05}"/>
              </a:ext>
            </a:extLst>
          </p:cNvPr>
          <p:cNvSpPr>
            <a:spLocks noGrp="1"/>
          </p:cNvSpPr>
          <p:nvPr>
            <p:ph type="body" sz="quarter" idx="19"/>
          </p:nvPr>
        </p:nvSpPr>
        <p:spPr/>
        <p:txBody>
          <a:bodyPr/>
          <a:lstStyle/>
          <a:p>
            <a:r>
              <a:rPr lang="zh-CN" altLang="en-US" dirty="0"/>
              <a:t>练习与应用：二、拓展应用</a:t>
            </a:r>
          </a:p>
        </p:txBody>
      </p:sp>
    </p:spTree>
    <p:extLst>
      <p:ext uri="{BB962C8B-B14F-4D97-AF65-F5344CB8AC3E}">
        <p14:creationId xmlns:p14="http://schemas.microsoft.com/office/powerpoint/2010/main" val="33029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B1FEB48-EA1C-CA41-B131-E8733E7BB84C}"/>
              </a:ext>
            </a:extLst>
          </p:cNvPr>
          <p:cNvSpPr>
            <a:spLocks noGrp="1"/>
          </p:cNvSpPr>
          <p:nvPr>
            <p:ph idx="1"/>
          </p:nvPr>
        </p:nvSpPr>
        <p:spPr>
          <a:xfrm>
            <a:off x="252000" y="972000"/>
            <a:ext cx="8640000" cy="1376880"/>
          </a:xfrm>
        </p:spPr>
        <p:txBody>
          <a:bodyPr/>
          <a:lstStyle/>
          <a:p>
            <a:r>
              <a:rPr lang="en-US" altLang="zh-CN" dirty="0"/>
              <a:t>1. </a:t>
            </a:r>
            <a:r>
              <a:rPr lang="zh-CN" altLang="en-US" dirty="0"/>
              <a:t>若下图表示细胞工程操作中的某些过程，</a:t>
            </a:r>
            <a:r>
              <a:rPr lang="en-US" altLang="zh-CN" dirty="0"/>
              <a:t> </a:t>
            </a:r>
            <a:r>
              <a:rPr lang="zh-CN" altLang="en-US" dirty="0"/>
              <a:t>请回答下列问题。</a:t>
            </a:r>
            <a:endParaRPr kumimoji="1" lang="zh-CN" altLang="en-US" dirty="0"/>
          </a:p>
        </p:txBody>
      </p:sp>
      <p:sp>
        <p:nvSpPr>
          <p:cNvPr id="3" name="灯片编号占位符 2">
            <a:extLst>
              <a:ext uri="{FF2B5EF4-FFF2-40B4-BE49-F238E27FC236}">
                <a16:creationId xmlns:a16="http://schemas.microsoft.com/office/drawing/2014/main" id="{B210543D-D6CB-0C4E-873F-B3F14CD42497}"/>
              </a:ext>
            </a:extLst>
          </p:cNvPr>
          <p:cNvSpPr>
            <a:spLocks noGrp="1"/>
          </p:cNvSpPr>
          <p:nvPr>
            <p:ph type="sldNum" sz="quarter" idx="12"/>
          </p:nvPr>
        </p:nvSpPr>
        <p:spPr/>
        <p:txBody>
          <a:bodyPr/>
          <a:lstStyle/>
          <a:p>
            <a:fld id="{B6F15528-21DE-4FAA-801E-634DDDAF4B2B}" type="slidenum">
              <a:rPr lang="en-US" smtClean="0"/>
              <a:pPr/>
              <a:t>62</a:t>
            </a:fld>
            <a:endParaRPr lang="en-US"/>
          </a:p>
        </p:txBody>
      </p:sp>
      <p:sp>
        <p:nvSpPr>
          <p:cNvPr id="4" name="文本占位符 3">
            <a:extLst>
              <a:ext uri="{FF2B5EF4-FFF2-40B4-BE49-F238E27FC236}">
                <a16:creationId xmlns:a16="http://schemas.microsoft.com/office/drawing/2014/main" id="{8BB14152-6D1B-A244-B705-75EF0C415515}"/>
              </a:ext>
            </a:extLst>
          </p:cNvPr>
          <p:cNvSpPr>
            <a:spLocks noGrp="1"/>
          </p:cNvSpPr>
          <p:nvPr>
            <p:ph type="body" sz="quarter" idx="19"/>
          </p:nvPr>
        </p:nvSpPr>
        <p:spPr/>
        <p:txBody>
          <a:bodyPr/>
          <a:lstStyle/>
          <a:p>
            <a:r>
              <a:rPr kumimoji="1" lang="zh-CN" altLang="en-US" dirty="0"/>
              <a:t>复习与提高</a:t>
            </a:r>
          </a:p>
        </p:txBody>
      </p:sp>
      <p:pic>
        <p:nvPicPr>
          <p:cNvPr id="1026" name="Picture 2" descr="图片">
            <a:extLst>
              <a:ext uri="{FF2B5EF4-FFF2-40B4-BE49-F238E27FC236}">
                <a16:creationId xmlns:a16="http://schemas.microsoft.com/office/drawing/2014/main" id="{D907C56B-61F0-6F45-B516-F86135070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351232"/>
            <a:ext cx="6350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09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210543D-D6CB-0C4E-873F-B3F14CD42497}"/>
              </a:ext>
            </a:extLst>
          </p:cNvPr>
          <p:cNvSpPr>
            <a:spLocks noGrp="1"/>
          </p:cNvSpPr>
          <p:nvPr>
            <p:ph type="sldNum" sz="quarter" idx="12"/>
          </p:nvPr>
        </p:nvSpPr>
        <p:spPr/>
        <p:txBody>
          <a:bodyPr/>
          <a:lstStyle/>
          <a:p>
            <a:fld id="{B6F15528-21DE-4FAA-801E-634DDDAF4B2B}" type="slidenum">
              <a:rPr lang="en-US" smtClean="0"/>
              <a:pPr/>
              <a:t>63</a:t>
            </a:fld>
            <a:endParaRPr lang="en-US"/>
          </a:p>
        </p:txBody>
      </p:sp>
      <p:sp>
        <p:nvSpPr>
          <p:cNvPr id="4" name="文本占位符 3">
            <a:extLst>
              <a:ext uri="{FF2B5EF4-FFF2-40B4-BE49-F238E27FC236}">
                <a16:creationId xmlns:a16="http://schemas.microsoft.com/office/drawing/2014/main" id="{8BB14152-6D1B-A244-B705-75EF0C415515}"/>
              </a:ext>
            </a:extLst>
          </p:cNvPr>
          <p:cNvSpPr>
            <a:spLocks noGrp="1"/>
          </p:cNvSpPr>
          <p:nvPr>
            <p:ph type="body" sz="quarter" idx="19"/>
          </p:nvPr>
        </p:nvSpPr>
        <p:spPr/>
        <p:txBody>
          <a:bodyPr/>
          <a:lstStyle/>
          <a:p>
            <a:r>
              <a:rPr kumimoji="1" lang="zh-CN" altLang="en-US" dirty="0"/>
              <a:t>复习与提高</a:t>
            </a:r>
          </a:p>
        </p:txBody>
      </p:sp>
      <p:sp>
        <p:nvSpPr>
          <p:cNvPr id="6" name="内容占位符 5">
            <a:extLst>
              <a:ext uri="{FF2B5EF4-FFF2-40B4-BE49-F238E27FC236}">
                <a16:creationId xmlns:a16="http://schemas.microsoft.com/office/drawing/2014/main" id="{07764829-6CBB-2D46-8810-1B17C4AAE0F0}"/>
              </a:ext>
            </a:extLst>
          </p:cNvPr>
          <p:cNvSpPr>
            <a:spLocks noGrp="1"/>
          </p:cNvSpPr>
          <p:nvPr>
            <p:ph idx="1"/>
          </p:nvPr>
        </p:nvSpPr>
        <p:spPr/>
        <p:txBody>
          <a:bodyPr/>
          <a:lstStyle/>
          <a:p>
            <a:r>
              <a:rPr lang="zh-CN" altLang="en-US" dirty="0"/>
              <a:t>（</a:t>
            </a:r>
            <a:r>
              <a:rPr lang="en-US" altLang="zh-CN" dirty="0"/>
              <a:t>1</a:t>
            </a:r>
            <a:r>
              <a:rPr lang="zh-CN" altLang="en-US" dirty="0"/>
              <a:t>）如果</a:t>
            </a:r>
            <a:r>
              <a:rPr lang="en" altLang="zh-CN" dirty="0"/>
              <a:t>A</a:t>
            </a:r>
            <a:r>
              <a:rPr lang="zh-CN" altLang="en" dirty="0"/>
              <a:t>、</a:t>
            </a:r>
            <a:r>
              <a:rPr lang="en" altLang="zh-CN" dirty="0"/>
              <a:t>B</a:t>
            </a:r>
            <a:r>
              <a:rPr lang="zh-CN" altLang="en-US" dirty="0"/>
              <a:t>分别是白菜和甘蓝的原生质体，则</a:t>
            </a:r>
            <a:r>
              <a:rPr lang="en" altLang="zh-CN" dirty="0"/>
              <a:t>C</a:t>
            </a:r>
            <a:r>
              <a:rPr lang="zh-CN" altLang="en-US" dirty="0"/>
              <a:t>细胞再生出细胞壁后需要通过什么技术才能发育成杂种植株“白菜</a:t>
            </a:r>
            <a:r>
              <a:rPr lang="en-US" altLang="zh-CN" dirty="0"/>
              <a:t>-</a:t>
            </a:r>
            <a:r>
              <a:rPr lang="zh-CN" altLang="en-US" dirty="0"/>
              <a:t>甘蓝”？若白菜和甘蓝杂交产生了子代，该子代是否可育？为什么？</a:t>
            </a:r>
          </a:p>
          <a:p>
            <a:r>
              <a:rPr lang="zh-CN" altLang="en-US" dirty="0">
                <a:solidFill>
                  <a:srgbClr val="C00000"/>
                </a:solidFill>
                <a:ea typeface="KaiTi" panose="02010609060101010101" pitchFamily="49" charset="-122"/>
              </a:rPr>
              <a:t>植物组织培养技术；</a:t>
            </a:r>
            <a:endParaRPr lang="en-US" altLang="zh-CN" dirty="0">
              <a:solidFill>
                <a:srgbClr val="C00000"/>
              </a:solidFill>
              <a:ea typeface="KaiTi" panose="02010609060101010101" pitchFamily="49" charset="-122"/>
            </a:endParaRPr>
          </a:p>
          <a:p>
            <a:r>
              <a:rPr lang="zh-CN" altLang="en-US" dirty="0">
                <a:solidFill>
                  <a:srgbClr val="C00000"/>
                </a:solidFill>
                <a:ea typeface="KaiTi" panose="02010609060101010101" pitchFamily="49" charset="-122"/>
              </a:rPr>
              <a:t>白菜和甘蓝杂交产生的子代没有同源染色体，进行减数分裂时联会发生紊乱，不能形成正常的配子，所以该子代一般不可育。</a:t>
            </a:r>
          </a:p>
          <a:p>
            <a:endParaRPr lang="zh-CN" altLang="en-US" dirty="0"/>
          </a:p>
        </p:txBody>
      </p:sp>
    </p:spTree>
    <p:extLst>
      <p:ext uri="{BB962C8B-B14F-4D97-AF65-F5344CB8AC3E}">
        <p14:creationId xmlns:p14="http://schemas.microsoft.com/office/powerpoint/2010/main" val="28243471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210543D-D6CB-0C4E-873F-B3F14CD42497}"/>
              </a:ext>
            </a:extLst>
          </p:cNvPr>
          <p:cNvSpPr>
            <a:spLocks noGrp="1"/>
          </p:cNvSpPr>
          <p:nvPr>
            <p:ph type="sldNum" sz="quarter" idx="12"/>
          </p:nvPr>
        </p:nvSpPr>
        <p:spPr/>
        <p:txBody>
          <a:bodyPr/>
          <a:lstStyle/>
          <a:p>
            <a:fld id="{B6F15528-21DE-4FAA-801E-634DDDAF4B2B}" type="slidenum">
              <a:rPr lang="en-US" smtClean="0"/>
              <a:pPr/>
              <a:t>64</a:t>
            </a:fld>
            <a:endParaRPr lang="en-US"/>
          </a:p>
        </p:txBody>
      </p:sp>
      <p:sp>
        <p:nvSpPr>
          <p:cNvPr id="4" name="文本占位符 3">
            <a:extLst>
              <a:ext uri="{FF2B5EF4-FFF2-40B4-BE49-F238E27FC236}">
                <a16:creationId xmlns:a16="http://schemas.microsoft.com/office/drawing/2014/main" id="{8BB14152-6D1B-A244-B705-75EF0C415515}"/>
              </a:ext>
            </a:extLst>
          </p:cNvPr>
          <p:cNvSpPr>
            <a:spLocks noGrp="1"/>
          </p:cNvSpPr>
          <p:nvPr>
            <p:ph type="body" sz="quarter" idx="19"/>
          </p:nvPr>
        </p:nvSpPr>
        <p:spPr/>
        <p:txBody>
          <a:bodyPr/>
          <a:lstStyle/>
          <a:p>
            <a:r>
              <a:rPr kumimoji="1" lang="zh-CN" altLang="en-US" dirty="0"/>
              <a:t>复习与提高</a:t>
            </a:r>
          </a:p>
        </p:txBody>
      </p:sp>
      <p:sp>
        <p:nvSpPr>
          <p:cNvPr id="6" name="内容占位符 5">
            <a:extLst>
              <a:ext uri="{FF2B5EF4-FFF2-40B4-BE49-F238E27FC236}">
                <a16:creationId xmlns:a16="http://schemas.microsoft.com/office/drawing/2014/main" id="{07764829-6CBB-2D46-8810-1B17C4AAE0F0}"/>
              </a:ext>
            </a:extLst>
          </p:cNvPr>
          <p:cNvSpPr>
            <a:spLocks noGrp="1"/>
          </p:cNvSpPr>
          <p:nvPr>
            <p:ph idx="1"/>
          </p:nvPr>
        </p:nvSpPr>
        <p:spPr/>
        <p:txBody>
          <a:bodyPr/>
          <a:lstStyle/>
          <a:p>
            <a:r>
              <a:rPr lang="zh-CN" altLang="en-US" dirty="0"/>
              <a:t>（</a:t>
            </a:r>
            <a:r>
              <a:rPr lang="en-US" altLang="zh-CN" dirty="0"/>
              <a:t>2</a:t>
            </a:r>
            <a:r>
              <a:rPr lang="zh-CN" altLang="en-US" dirty="0"/>
              <a:t>）若该图表示抗丙肝病毒的单克隆抗体制备过程中的一环，</a:t>
            </a:r>
            <a:r>
              <a:rPr lang="en" altLang="zh-CN" dirty="0"/>
              <a:t>A</a:t>
            </a:r>
            <a:r>
              <a:rPr lang="zh-CN" altLang="en-US" dirty="0"/>
              <a:t>细胞是小鼠骨髓瘤细胞，则</a:t>
            </a:r>
            <a:r>
              <a:rPr lang="en" altLang="zh-CN" dirty="0"/>
              <a:t>B</a:t>
            </a:r>
            <a:r>
              <a:rPr lang="zh-CN" altLang="en-US" dirty="0"/>
              <a:t>细胞表示什么？符合要求的</a:t>
            </a:r>
            <a:r>
              <a:rPr lang="en" altLang="zh-CN" dirty="0"/>
              <a:t>C</a:t>
            </a:r>
            <a:r>
              <a:rPr lang="zh-CN" altLang="en-US" dirty="0"/>
              <a:t>细胞应具有哪些 特点？</a:t>
            </a:r>
          </a:p>
          <a:p>
            <a:r>
              <a:rPr lang="en" altLang="zh-CN" dirty="0">
                <a:solidFill>
                  <a:srgbClr val="C00000"/>
                </a:solidFill>
                <a:ea typeface="KaiTi" panose="02010609060101010101" pitchFamily="49" charset="-122"/>
              </a:rPr>
              <a:t>B</a:t>
            </a:r>
            <a:r>
              <a:rPr lang="zh-CN" altLang="en-US" dirty="0">
                <a:solidFill>
                  <a:srgbClr val="C00000"/>
                </a:solidFill>
                <a:ea typeface="KaiTi" panose="02010609060101010101" pitchFamily="49" charset="-122"/>
              </a:rPr>
              <a:t>淋巴细胞；</a:t>
            </a:r>
            <a:endParaRPr lang="en-US" altLang="zh-CN" dirty="0">
              <a:solidFill>
                <a:srgbClr val="C00000"/>
              </a:solidFill>
              <a:ea typeface="KaiTi" panose="02010609060101010101" pitchFamily="49" charset="-122"/>
            </a:endParaRPr>
          </a:p>
          <a:p>
            <a:r>
              <a:rPr lang="zh-CN" altLang="en-US" dirty="0">
                <a:solidFill>
                  <a:srgbClr val="C00000"/>
                </a:solidFill>
                <a:ea typeface="KaiTi" panose="02010609060101010101" pitchFamily="49" charset="-122"/>
              </a:rPr>
              <a:t>能大量增殖并能产生抗丙肝病毒的抗体。</a:t>
            </a:r>
          </a:p>
          <a:p>
            <a:endParaRPr lang="zh-CN" altLang="en-US" dirty="0"/>
          </a:p>
        </p:txBody>
      </p:sp>
    </p:spTree>
    <p:extLst>
      <p:ext uri="{BB962C8B-B14F-4D97-AF65-F5344CB8AC3E}">
        <p14:creationId xmlns:p14="http://schemas.microsoft.com/office/powerpoint/2010/main" val="391683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210543D-D6CB-0C4E-873F-B3F14CD42497}"/>
              </a:ext>
            </a:extLst>
          </p:cNvPr>
          <p:cNvSpPr>
            <a:spLocks noGrp="1"/>
          </p:cNvSpPr>
          <p:nvPr>
            <p:ph type="sldNum" sz="quarter" idx="12"/>
          </p:nvPr>
        </p:nvSpPr>
        <p:spPr/>
        <p:txBody>
          <a:bodyPr/>
          <a:lstStyle/>
          <a:p>
            <a:fld id="{B6F15528-21DE-4FAA-801E-634DDDAF4B2B}" type="slidenum">
              <a:rPr lang="en-US" smtClean="0"/>
              <a:pPr/>
              <a:t>65</a:t>
            </a:fld>
            <a:endParaRPr lang="en-US"/>
          </a:p>
        </p:txBody>
      </p:sp>
      <p:sp>
        <p:nvSpPr>
          <p:cNvPr id="4" name="文本占位符 3">
            <a:extLst>
              <a:ext uri="{FF2B5EF4-FFF2-40B4-BE49-F238E27FC236}">
                <a16:creationId xmlns:a16="http://schemas.microsoft.com/office/drawing/2014/main" id="{8BB14152-6D1B-A244-B705-75EF0C415515}"/>
              </a:ext>
            </a:extLst>
          </p:cNvPr>
          <p:cNvSpPr>
            <a:spLocks noGrp="1"/>
          </p:cNvSpPr>
          <p:nvPr>
            <p:ph type="body" sz="quarter" idx="19"/>
          </p:nvPr>
        </p:nvSpPr>
        <p:spPr/>
        <p:txBody>
          <a:bodyPr/>
          <a:lstStyle/>
          <a:p>
            <a:r>
              <a:rPr kumimoji="1" lang="zh-CN" altLang="en-US" dirty="0"/>
              <a:t>复习与提高</a:t>
            </a:r>
          </a:p>
        </p:txBody>
      </p:sp>
      <p:sp>
        <p:nvSpPr>
          <p:cNvPr id="6" name="内容占位符 5">
            <a:extLst>
              <a:ext uri="{FF2B5EF4-FFF2-40B4-BE49-F238E27FC236}">
                <a16:creationId xmlns:a16="http://schemas.microsoft.com/office/drawing/2014/main" id="{07764829-6CBB-2D46-8810-1B17C4AAE0F0}"/>
              </a:ext>
            </a:extLst>
          </p:cNvPr>
          <p:cNvSpPr>
            <a:spLocks noGrp="1"/>
          </p:cNvSpPr>
          <p:nvPr>
            <p:ph idx="1"/>
          </p:nvPr>
        </p:nvSpPr>
        <p:spPr/>
        <p:txBody>
          <a:bodyPr/>
          <a:lstStyle/>
          <a:p>
            <a:r>
              <a:rPr lang="zh-CN" altLang="en-US" dirty="0"/>
              <a:t>（</a:t>
            </a:r>
            <a:r>
              <a:rPr lang="en-US" altLang="zh-CN" dirty="0"/>
              <a:t>3</a:t>
            </a:r>
            <a:r>
              <a:rPr lang="zh-CN" altLang="en-US" dirty="0"/>
              <a:t>）如果</a:t>
            </a:r>
            <a:r>
              <a:rPr lang="en" altLang="zh-CN" dirty="0"/>
              <a:t>A</a:t>
            </a:r>
            <a:r>
              <a:rPr lang="zh-CN" altLang="en" dirty="0"/>
              <a:t>、</a:t>
            </a:r>
            <a:r>
              <a:rPr lang="en" altLang="zh-CN" dirty="0"/>
              <a:t>B</a:t>
            </a:r>
            <a:r>
              <a:rPr lang="zh-CN" altLang="en-US" dirty="0"/>
              <a:t>分别是取自优良奶牛的卵细胞和精子，在进行体外受精时，一般要把</a:t>
            </a:r>
            <a:r>
              <a:rPr lang="en" altLang="zh-CN" dirty="0"/>
              <a:t>A</a:t>
            </a:r>
            <a:r>
              <a:rPr lang="zh-CN" altLang="en-US" dirty="0"/>
              <a:t>细胞培养到什么时期？</a:t>
            </a:r>
            <a:r>
              <a:rPr lang="en" altLang="zh-CN" dirty="0"/>
              <a:t>B</a:t>
            </a:r>
            <a:r>
              <a:rPr lang="zh-CN" altLang="en-US" dirty="0"/>
              <a:t>细胞则要经过什么处理才能与</a:t>
            </a:r>
            <a:r>
              <a:rPr lang="en" altLang="zh-CN" dirty="0"/>
              <a:t>A</a:t>
            </a:r>
            <a:r>
              <a:rPr lang="zh-CN" altLang="en-US" dirty="0"/>
              <a:t>细胞结合为受精卵？</a:t>
            </a:r>
          </a:p>
          <a:p>
            <a:r>
              <a:rPr lang="zh-CN" altLang="en-US" dirty="0">
                <a:solidFill>
                  <a:srgbClr val="C00000"/>
                </a:solidFill>
                <a:ea typeface="KaiTi" panose="02010609060101010101" pitchFamily="49" charset="-122"/>
              </a:rPr>
              <a:t>减数分裂</a:t>
            </a:r>
            <a:r>
              <a:rPr lang="en-US" altLang="zh-CN" dirty="0">
                <a:solidFill>
                  <a:srgbClr val="C00000"/>
                </a:solidFill>
                <a:ea typeface="KaiTi" panose="02010609060101010101" pitchFamily="49" charset="-122"/>
              </a:rPr>
              <a:t>Ⅱ</a:t>
            </a:r>
            <a:r>
              <a:rPr lang="zh-CN" altLang="en-US" dirty="0">
                <a:solidFill>
                  <a:srgbClr val="C00000"/>
                </a:solidFill>
                <a:ea typeface="KaiTi" panose="02010609060101010101" pitchFamily="49" charset="-122"/>
              </a:rPr>
              <a:t>中期（</a:t>
            </a:r>
            <a:r>
              <a:rPr lang="en" altLang="zh-CN" dirty="0">
                <a:solidFill>
                  <a:srgbClr val="C00000"/>
                </a:solidFill>
                <a:ea typeface="KaiTi" panose="02010609060101010101" pitchFamily="49" charset="-122"/>
              </a:rPr>
              <a:t>MⅡ</a:t>
            </a:r>
            <a:r>
              <a:rPr lang="zh-CN" altLang="en-US" dirty="0">
                <a:solidFill>
                  <a:srgbClr val="C00000"/>
                </a:solidFill>
                <a:ea typeface="KaiTi" panose="02010609060101010101" pitchFamily="49" charset="-122"/>
              </a:rPr>
              <a:t>期）；</a:t>
            </a:r>
            <a:endParaRPr lang="en-US" altLang="zh-CN" dirty="0">
              <a:solidFill>
                <a:srgbClr val="C00000"/>
              </a:solidFill>
              <a:ea typeface="KaiTi" panose="02010609060101010101" pitchFamily="49" charset="-122"/>
            </a:endParaRPr>
          </a:p>
          <a:p>
            <a:r>
              <a:rPr lang="zh-CN" altLang="en-US" dirty="0">
                <a:solidFill>
                  <a:srgbClr val="C00000"/>
                </a:solidFill>
                <a:ea typeface="KaiTi" panose="02010609060101010101" pitchFamily="49" charset="-122"/>
              </a:rPr>
              <a:t>获能处理。</a:t>
            </a:r>
          </a:p>
          <a:p>
            <a:endParaRPr lang="zh-CN" altLang="en-US" dirty="0"/>
          </a:p>
        </p:txBody>
      </p:sp>
    </p:spTree>
    <p:extLst>
      <p:ext uri="{BB962C8B-B14F-4D97-AF65-F5344CB8AC3E}">
        <p14:creationId xmlns:p14="http://schemas.microsoft.com/office/powerpoint/2010/main" val="36153374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210543D-D6CB-0C4E-873F-B3F14CD42497}"/>
              </a:ext>
            </a:extLst>
          </p:cNvPr>
          <p:cNvSpPr>
            <a:spLocks noGrp="1"/>
          </p:cNvSpPr>
          <p:nvPr>
            <p:ph type="sldNum" sz="quarter" idx="12"/>
          </p:nvPr>
        </p:nvSpPr>
        <p:spPr/>
        <p:txBody>
          <a:bodyPr/>
          <a:lstStyle/>
          <a:p>
            <a:fld id="{B6F15528-21DE-4FAA-801E-634DDDAF4B2B}" type="slidenum">
              <a:rPr lang="en-US" smtClean="0"/>
              <a:pPr/>
              <a:t>66</a:t>
            </a:fld>
            <a:endParaRPr lang="en-US"/>
          </a:p>
        </p:txBody>
      </p:sp>
      <p:sp>
        <p:nvSpPr>
          <p:cNvPr id="4" name="文本占位符 3">
            <a:extLst>
              <a:ext uri="{FF2B5EF4-FFF2-40B4-BE49-F238E27FC236}">
                <a16:creationId xmlns:a16="http://schemas.microsoft.com/office/drawing/2014/main" id="{8BB14152-6D1B-A244-B705-75EF0C415515}"/>
              </a:ext>
            </a:extLst>
          </p:cNvPr>
          <p:cNvSpPr>
            <a:spLocks noGrp="1"/>
          </p:cNvSpPr>
          <p:nvPr>
            <p:ph type="body" sz="quarter" idx="19"/>
          </p:nvPr>
        </p:nvSpPr>
        <p:spPr/>
        <p:txBody>
          <a:bodyPr/>
          <a:lstStyle/>
          <a:p>
            <a:r>
              <a:rPr kumimoji="1" lang="zh-CN" altLang="en-US" dirty="0"/>
              <a:t>复习与提高</a:t>
            </a:r>
          </a:p>
        </p:txBody>
      </p:sp>
      <p:sp>
        <p:nvSpPr>
          <p:cNvPr id="6" name="内容占位符 5">
            <a:extLst>
              <a:ext uri="{FF2B5EF4-FFF2-40B4-BE49-F238E27FC236}">
                <a16:creationId xmlns:a16="http://schemas.microsoft.com/office/drawing/2014/main" id="{07764829-6CBB-2D46-8810-1B17C4AAE0F0}"/>
              </a:ext>
            </a:extLst>
          </p:cNvPr>
          <p:cNvSpPr>
            <a:spLocks noGrp="1"/>
          </p:cNvSpPr>
          <p:nvPr>
            <p:ph idx="1"/>
          </p:nvPr>
        </p:nvSpPr>
        <p:spPr/>
        <p:txBody>
          <a:bodyPr>
            <a:normAutofit fontScale="77500" lnSpcReduction="20000"/>
          </a:bodyPr>
          <a:lstStyle/>
          <a:p>
            <a:r>
              <a:rPr lang="en-US" altLang="zh-CN" dirty="0">
                <a:solidFill>
                  <a:srgbClr val="C00000"/>
                </a:solidFill>
                <a:ea typeface="KaiTi" panose="02010609060101010101" pitchFamily="49" charset="-122"/>
              </a:rPr>
              <a:t>2.</a:t>
            </a:r>
            <a:r>
              <a:rPr lang="zh-CN" altLang="en-US" dirty="0">
                <a:solidFill>
                  <a:srgbClr val="C00000"/>
                </a:solidFill>
                <a:ea typeface="KaiTi" panose="02010609060101010101" pitchFamily="49" charset="-122"/>
              </a:rPr>
              <a:t> </a:t>
            </a:r>
            <a:r>
              <a:rPr lang="en-US" altLang="zh-CN" dirty="0">
                <a:solidFill>
                  <a:srgbClr val="C00000"/>
                </a:solidFill>
                <a:ea typeface="KaiTi" panose="02010609060101010101" pitchFamily="49" charset="-122"/>
              </a:rPr>
              <a:t>【</a:t>
            </a:r>
            <a:r>
              <a:rPr lang="zh-CN" altLang="en-US" b="1" dirty="0">
                <a:solidFill>
                  <a:srgbClr val="C00000"/>
                </a:solidFill>
                <a:ea typeface="KaiTi" panose="02010609060101010101" pitchFamily="49" charset="-122"/>
              </a:rPr>
              <a:t>提示</a:t>
            </a:r>
            <a:r>
              <a:rPr lang="en-US" altLang="zh-CN" b="1" dirty="0">
                <a:solidFill>
                  <a:srgbClr val="C00000"/>
                </a:solidFill>
                <a:ea typeface="KaiTi" panose="02010609060101010101" pitchFamily="49" charset="-122"/>
              </a:rPr>
              <a:t>】</a:t>
            </a:r>
            <a:r>
              <a:rPr lang="zh-CN" altLang="en-US" dirty="0">
                <a:solidFill>
                  <a:srgbClr val="C00000"/>
                </a:solidFill>
                <a:ea typeface="KaiTi" panose="02010609060101010101" pitchFamily="49" charset="-122"/>
              </a:rPr>
              <a:t>本题看似是从几个选项中选择一个即可，其实并不是如此简单。出题的目的是考查批判性思维最后阶段的技能，即作出决策。有研究者认为，批判性思维的目标在于作出明智的决定、得出正确的结论。在作出决策时，决策者掌握的资料应该正确、完整，应该能提出替代方案。所以，在解答类似的习题时，需要引导学生思考：这些信息够你作决定用吗？如果不够用，你认为还需要补充什么信息？哪些信息是你作决定时参考的关键信息？你作决定时，考虑备选方案了吗？题干中列出的五条信息指明的方向，都有研究者在研究，也都有提高青蒿素类药物产量的可能性。每个学生都有自己的思考和见解，应该让他们结合自己的理解或者假设的其他条件来进行判断和选择。</a:t>
            </a:r>
          </a:p>
          <a:p>
            <a:endParaRPr lang="zh-CN" altLang="en-US" dirty="0">
              <a:solidFill>
                <a:srgbClr val="C00000"/>
              </a:solidFill>
              <a:ea typeface="KaiTi" panose="02010609060101010101" pitchFamily="49" charset="-122"/>
            </a:endParaRPr>
          </a:p>
        </p:txBody>
      </p:sp>
    </p:spTree>
    <p:extLst>
      <p:ext uri="{BB962C8B-B14F-4D97-AF65-F5344CB8AC3E}">
        <p14:creationId xmlns:p14="http://schemas.microsoft.com/office/powerpoint/2010/main" val="23088189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210543D-D6CB-0C4E-873F-B3F14CD42497}"/>
              </a:ext>
            </a:extLst>
          </p:cNvPr>
          <p:cNvSpPr>
            <a:spLocks noGrp="1"/>
          </p:cNvSpPr>
          <p:nvPr>
            <p:ph type="sldNum" sz="quarter" idx="12"/>
          </p:nvPr>
        </p:nvSpPr>
        <p:spPr/>
        <p:txBody>
          <a:bodyPr/>
          <a:lstStyle/>
          <a:p>
            <a:fld id="{B6F15528-21DE-4FAA-801E-634DDDAF4B2B}" type="slidenum">
              <a:rPr lang="en-US" smtClean="0"/>
              <a:pPr/>
              <a:t>67</a:t>
            </a:fld>
            <a:endParaRPr lang="en-US"/>
          </a:p>
        </p:txBody>
      </p:sp>
      <p:sp>
        <p:nvSpPr>
          <p:cNvPr id="4" name="文本占位符 3">
            <a:extLst>
              <a:ext uri="{FF2B5EF4-FFF2-40B4-BE49-F238E27FC236}">
                <a16:creationId xmlns:a16="http://schemas.microsoft.com/office/drawing/2014/main" id="{8BB14152-6D1B-A244-B705-75EF0C415515}"/>
              </a:ext>
            </a:extLst>
          </p:cNvPr>
          <p:cNvSpPr>
            <a:spLocks noGrp="1"/>
          </p:cNvSpPr>
          <p:nvPr>
            <p:ph type="body" sz="quarter" idx="19"/>
          </p:nvPr>
        </p:nvSpPr>
        <p:spPr/>
        <p:txBody>
          <a:bodyPr/>
          <a:lstStyle/>
          <a:p>
            <a:r>
              <a:rPr kumimoji="1" lang="zh-CN" altLang="en-US" dirty="0"/>
              <a:t>复习与提高</a:t>
            </a:r>
          </a:p>
        </p:txBody>
      </p:sp>
      <p:sp>
        <p:nvSpPr>
          <p:cNvPr id="6" name="内容占位符 5">
            <a:extLst>
              <a:ext uri="{FF2B5EF4-FFF2-40B4-BE49-F238E27FC236}">
                <a16:creationId xmlns:a16="http://schemas.microsoft.com/office/drawing/2014/main" id="{07764829-6CBB-2D46-8810-1B17C4AAE0F0}"/>
              </a:ext>
            </a:extLst>
          </p:cNvPr>
          <p:cNvSpPr>
            <a:spLocks noGrp="1"/>
          </p:cNvSpPr>
          <p:nvPr>
            <p:ph idx="1"/>
          </p:nvPr>
        </p:nvSpPr>
        <p:spPr/>
        <p:txBody>
          <a:bodyPr>
            <a:normAutofit fontScale="77500" lnSpcReduction="20000"/>
          </a:bodyPr>
          <a:lstStyle/>
          <a:p>
            <a:r>
              <a:rPr lang="en-US" altLang="zh-CN" dirty="0">
                <a:solidFill>
                  <a:srgbClr val="C00000"/>
                </a:solidFill>
                <a:ea typeface="KaiTi" panose="02010609060101010101" pitchFamily="49" charset="-122"/>
              </a:rPr>
              <a:t>2.</a:t>
            </a:r>
            <a:r>
              <a:rPr lang="zh-CN" altLang="en-US" dirty="0">
                <a:solidFill>
                  <a:srgbClr val="C00000"/>
                </a:solidFill>
                <a:ea typeface="KaiTi" panose="02010609060101010101" pitchFamily="49" charset="-122"/>
              </a:rPr>
              <a:t> </a:t>
            </a:r>
            <a:r>
              <a:rPr lang="en-US" altLang="zh-CN" dirty="0">
                <a:solidFill>
                  <a:srgbClr val="C00000"/>
                </a:solidFill>
                <a:ea typeface="KaiTi" panose="02010609060101010101" pitchFamily="49" charset="-122"/>
              </a:rPr>
              <a:t>【</a:t>
            </a:r>
            <a:r>
              <a:rPr lang="zh-CN" altLang="en-US" b="1" dirty="0">
                <a:solidFill>
                  <a:srgbClr val="C00000"/>
                </a:solidFill>
                <a:ea typeface="KaiTi" panose="02010609060101010101" pitchFamily="49" charset="-122"/>
              </a:rPr>
              <a:t>提示</a:t>
            </a:r>
            <a:r>
              <a:rPr lang="en-US" altLang="zh-CN" b="1" dirty="0">
                <a:solidFill>
                  <a:srgbClr val="C00000"/>
                </a:solidFill>
                <a:ea typeface="KaiTi" panose="02010609060101010101" pitchFamily="49" charset="-122"/>
              </a:rPr>
              <a:t>】</a:t>
            </a:r>
            <a:r>
              <a:rPr lang="zh-CN" altLang="en-US" dirty="0">
                <a:solidFill>
                  <a:srgbClr val="C00000"/>
                </a:solidFill>
                <a:ea typeface="KaiTi" panose="02010609060101010101" pitchFamily="49" charset="-122"/>
              </a:rPr>
              <a:t>本题看似是从几个选项中选择一个即可，其实并不是如此简单。出题的目的是考查批判性思维最后阶段的技能，即作出决策。有研究者认为，批判性思维的目标在于作出明智的决定、得出正确的结论。在作出决策时，决策者掌握的资料应该正确、完整，应该能提出替代方案。所以，在解答类似的习题时，需要引导学生思考：这些信息够你作决定用吗？如果不够用，你认为还需要补充什么信息？哪些信息是你作决定时参考的关键信息？你作决定时，考虑备选方案了吗？题干中列出的五条信息指明的方向，都有研究者在研究，也都有提高青蒿素类药物产量的可能性。每个学生都有自己的思考和见解，应该让他们结合自己的理解或者假设的其他条件来进行判断和选择。</a:t>
            </a:r>
          </a:p>
          <a:p>
            <a:endParaRPr lang="zh-CN" altLang="en-US" dirty="0">
              <a:solidFill>
                <a:srgbClr val="C00000"/>
              </a:solidFill>
              <a:ea typeface="KaiTi" panose="02010609060101010101" pitchFamily="49" charset="-122"/>
            </a:endParaRPr>
          </a:p>
        </p:txBody>
      </p:sp>
    </p:spTree>
    <p:extLst>
      <p:ext uri="{BB962C8B-B14F-4D97-AF65-F5344CB8AC3E}">
        <p14:creationId xmlns:p14="http://schemas.microsoft.com/office/powerpoint/2010/main" val="36195496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210543D-D6CB-0C4E-873F-B3F14CD42497}"/>
              </a:ext>
            </a:extLst>
          </p:cNvPr>
          <p:cNvSpPr>
            <a:spLocks noGrp="1"/>
          </p:cNvSpPr>
          <p:nvPr>
            <p:ph type="sldNum" sz="quarter" idx="12"/>
          </p:nvPr>
        </p:nvSpPr>
        <p:spPr/>
        <p:txBody>
          <a:bodyPr/>
          <a:lstStyle/>
          <a:p>
            <a:fld id="{B6F15528-21DE-4FAA-801E-634DDDAF4B2B}" type="slidenum">
              <a:rPr lang="en-US" smtClean="0"/>
              <a:pPr/>
              <a:t>68</a:t>
            </a:fld>
            <a:endParaRPr lang="en-US"/>
          </a:p>
        </p:txBody>
      </p:sp>
      <p:sp>
        <p:nvSpPr>
          <p:cNvPr id="4" name="文本占位符 3">
            <a:extLst>
              <a:ext uri="{FF2B5EF4-FFF2-40B4-BE49-F238E27FC236}">
                <a16:creationId xmlns:a16="http://schemas.microsoft.com/office/drawing/2014/main" id="{8BB14152-6D1B-A244-B705-75EF0C415515}"/>
              </a:ext>
            </a:extLst>
          </p:cNvPr>
          <p:cNvSpPr>
            <a:spLocks noGrp="1"/>
          </p:cNvSpPr>
          <p:nvPr>
            <p:ph type="body" sz="quarter" idx="19"/>
          </p:nvPr>
        </p:nvSpPr>
        <p:spPr/>
        <p:txBody>
          <a:bodyPr/>
          <a:lstStyle/>
          <a:p>
            <a:r>
              <a:rPr kumimoji="1" lang="zh-CN" altLang="en-US" dirty="0"/>
              <a:t>复习与提高</a:t>
            </a:r>
          </a:p>
        </p:txBody>
      </p:sp>
      <p:sp>
        <p:nvSpPr>
          <p:cNvPr id="5" name="内容占位符 4">
            <a:extLst>
              <a:ext uri="{FF2B5EF4-FFF2-40B4-BE49-F238E27FC236}">
                <a16:creationId xmlns:a16="http://schemas.microsoft.com/office/drawing/2014/main" id="{9650D8B3-EDB1-B04F-BF16-4DD0723042A5}"/>
              </a:ext>
            </a:extLst>
          </p:cNvPr>
          <p:cNvSpPr>
            <a:spLocks noGrp="1"/>
          </p:cNvSpPr>
          <p:nvPr>
            <p:ph idx="1"/>
          </p:nvPr>
        </p:nvSpPr>
        <p:spPr/>
        <p:txBody>
          <a:bodyPr/>
          <a:lstStyle/>
          <a:p>
            <a:r>
              <a:rPr lang="en-US" altLang="zh-CN" dirty="0"/>
              <a:t>3</a:t>
            </a:r>
            <a:r>
              <a:rPr lang="zh-CN" altLang="en-US" dirty="0"/>
              <a:t>（</a:t>
            </a:r>
            <a:r>
              <a:rPr lang="en-US" altLang="zh-CN" dirty="0"/>
              <a:t>1</a:t>
            </a:r>
            <a:r>
              <a:rPr lang="zh-CN" altLang="en-US" dirty="0"/>
              <a:t>）研究人员在将胎猴的体细胞注入去核的卵母细胞前，用灭活的仙台病毒进行了短暂处理。在此过程中，灭活的仙台病毒所起的作用是什么？</a:t>
            </a:r>
          </a:p>
          <a:p>
            <a:r>
              <a:rPr lang="zh-CN" altLang="en-US" dirty="0">
                <a:solidFill>
                  <a:srgbClr val="C00000"/>
                </a:solidFill>
                <a:ea typeface="KaiTi" panose="02010609060101010101" pitchFamily="49" charset="-122"/>
              </a:rPr>
              <a:t>诱导细胞融合。</a:t>
            </a:r>
          </a:p>
          <a:p>
            <a:endParaRPr lang="zh-CN" altLang="en-US" dirty="0"/>
          </a:p>
        </p:txBody>
      </p:sp>
    </p:spTree>
    <p:extLst>
      <p:ext uri="{BB962C8B-B14F-4D97-AF65-F5344CB8AC3E}">
        <p14:creationId xmlns:p14="http://schemas.microsoft.com/office/powerpoint/2010/main" val="21684651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210543D-D6CB-0C4E-873F-B3F14CD42497}"/>
              </a:ext>
            </a:extLst>
          </p:cNvPr>
          <p:cNvSpPr>
            <a:spLocks noGrp="1"/>
          </p:cNvSpPr>
          <p:nvPr>
            <p:ph type="sldNum" sz="quarter" idx="12"/>
          </p:nvPr>
        </p:nvSpPr>
        <p:spPr/>
        <p:txBody>
          <a:bodyPr/>
          <a:lstStyle/>
          <a:p>
            <a:fld id="{B6F15528-21DE-4FAA-801E-634DDDAF4B2B}" type="slidenum">
              <a:rPr lang="en-US" smtClean="0"/>
              <a:pPr/>
              <a:t>69</a:t>
            </a:fld>
            <a:endParaRPr lang="en-US"/>
          </a:p>
        </p:txBody>
      </p:sp>
      <p:sp>
        <p:nvSpPr>
          <p:cNvPr id="4" name="文本占位符 3">
            <a:extLst>
              <a:ext uri="{FF2B5EF4-FFF2-40B4-BE49-F238E27FC236}">
                <a16:creationId xmlns:a16="http://schemas.microsoft.com/office/drawing/2014/main" id="{8BB14152-6D1B-A244-B705-75EF0C415515}"/>
              </a:ext>
            </a:extLst>
          </p:cNvPr>
          <p:cNvSpPr>
            <a:spLocks noGrp="1"/>
          </p:cNvSpPr>
          <p:nvPr>
            <p:ph type="body" sz="quarter" idx="19"/>
          </p:nvPr>
        </p:nvSpPr>
        <p:spPr/>
        <p:txBody>
          <a:bodyPr/>
          <a:lstStyle/>
          <a:p>
            <a:r>
              <a:rPr kumimoji="1" lang="zh-CN" altLang="en-US" dirty="0"/>
              <a:t>复习与提高</a:t>
            </a:r>
          </a:p>
        </p:txBody>
      </p:sp>
      <p:sp>
        <p:nvSpPr>
          <p:cNvPr id="5" name="内容占位符 4">
            <a:extLst>
              <a:ext uri="{FF2B5EF4-FFF2-40B4-BE49-F238E27FC236}">
                <a16:creationId xmlns:a16="http://schemas.microsoft.com/office/drawing/2014/main" id="{9650D8B3-EDB1-B04F-BF16-4DD0723042A5}"/>
              </a:ext>
            </a:extLst>
          </p:cNvPr>
          <p:cNvSpPr>
            <a:spLocks noGrp="1"/>
          </p:cNvSpPr>
          <p:nvPr>
            <p:ph idx="1"/>
          </p:nvPr>
        </p:nvSpPr>
        <p:spPr/>
        <p:txBody>
          <a:bodyPr>
            <a:normAutofit fontScale="92500" lnSpcReduction="10000"/>
          </a:bodyPr>
          <a:lstStyle/>
          <a:p>
            <a:r>
              <a:rPr lang="en-US" altLang="zh-CN" dirty="0"/>
              <a:t>3</a:t>
            </a:r>
            <a:r>
              <a:rPr lang="zh-CN" altLang="en-US" dirty="0"/>
              <a:t>（</a:t>
            </a:r>
            <a:r>
              <a:rPr lang="en-US" altLang="zh-CN" dirty="0"/>
              <a:t>2</a:t>
            </a:r>
            <a:r>
              <a:rPr lang="zh-CN" altLang="en-US" dirty="0"/>
              <a:t>）为了调节相关基因的表达，提高胚胎的发育率和妊娠率，研究人员将组蛋白去甲基化酶 </a:t>
            </a:r>
            <a:r>
              <a:rPr lang="en" altLang="zh-CN" dirty="0"/>
              <a:t>Kdm4d</a:t>
            </a:r>
            <a:r>
              <a:rPr lang="zh-CN" altLang="en-US" dirty="0"/>
              <a:t>的</a:t>
            </a:r>
            <a:r>
              <a:rPr lang="en" altLang="zh-CN" dirty="0"/>
              <a:t>mRNA</a:t>
            </a:r>
            <a:r>
              <a:rPr lang="zh-CN" altLang="en-US" dirty="0"/>
              <a:t>注入了重构胚，同时用组蛋白脱乙酰酶抑制剂</a:t>
            </a:r>
            <a:r>
              <a:rPr lang="en" altLang="zh-CN" dirty="0"/>
              <a:t>TSA</a:t>
            </a:r>
            <a:r>
              <a:rPr lang="zh-CN" altLang="en-US" dirty="0"/>
              <a:t>处理了它。这两种物质发挥作 用的机制是什么？</a:t>
            </a:r>
          </a:p>
          <a:p>
            <a:r>
              <a:rPr lang="zh-CN" altLang="en-US" dirty="0">
                <a:solidFill>
                  <a:srgbClr val="C00000"/>
                </a:solidFill>
                <a:ea typeface="KaiTi" panose="02010609060101010101" pitchFamily="49" charset="-122"/>
              </a:rPr>
              <a:t>这两种物质都是通过改变组蛋白的表观遗传修饰来调控基因表达。组蛋白去甲基化酶</a:t>
            </a:r>
            <a:r>
              <a:rPr lang="en" altLang="zh-CN" dirty="0">
                <a:solidFill>
                  <a:srgbClr val="C00000"/>
                </a:solidFill>
                <a:ea typeface="KaiTi" panose="02010609060101010101" pitchFamily="49" charset="-122"/>
              </a:rPr>
              <a:t>Kdm4l</a:t>
            </a:r>
            <a:r>
              <a:rPr lang="zh-CN" altLang="en-US" dirty="0">
                <a:solidFill>
                  <a:srgbClr val="C00000"/>
                </a:solidFill>
                <a:ea typeface="KaiTi" panose="02010609060101010101" pitchFamily="49" charset="-122"/>
              </a:rPr>
              <a:t>的</a:t>
            </a:r>
            <a:r>
              <a:rPr lang="en" altLang="zh-CN" dirty="0">
                <a:solidFill>
                  <a:srgbClr val="C00000"/>
                </a:solidFill>
                <a:ea typeface="KaiTi" panose="02010609060101010101" pitchFamily="49" charset="-122"/>
              </a:rPr>
              <a:t>mRNA</a:t>
            </a:r>
            <a:r>
              <a:rPr lang="zh-CN" altLang="en-US" dirty="0">
                <a:solidFill>
                  <a:srgbClr val="C00000"/>
                </a:solidFill>
                <a:ea typeface="KaiTi" panose="02010609060101010101" pitchFamily="49" charset="-122"/>
              </a:rPr>
              <a:t>可以表达组蛋白去甲基化酶，该酶能降低组蛋白的甲基化水平；组蛋白脱乙酰酶抑制剂</a:t>
            </a:r>
            <a:r>
              <a:rPr lang="en" altLang="zh-CN" dirty="0">
                <a:solidFill>
                  <a:srgbClr val="C00000"/>
                </a:solidFill>
                <a:ea typeface="KaiTi" panose="02010609060101010101" pitchFamily="49" charset="-122"/>
              </a:rPr>
              <a:t>TSA</a:t>
            </a:r>
            <a:r>
              <a:rPr lang="zh-CN" altLang="en-US" dirty="0">
                <a:solidFill>
                  <a:srgbClr val="C00000"/>
                </a:solidFill>
                <a:ea typeface="KaiTi" panose="02010609060101010101" pitchFamily="49" charset="-122"/>
              </a:rPr>
              <a:t>可以抑制组蛋白脱乙酰酶的作用，提高组蛋白的乙酰化水平。</a:t>
            </a:r>
          </a:p>
        </p:txBody>
      </p:sp>
    </p:spTree>
    <p:extLst>
      <p:ext uri="{BB962C8B-B14F-4D97-AF65-F5344CB8AC3E}">
        <p14:creationId xmlns:p14="http://schemas.microsoft.com/office/powerpoint/2010/main" val="331119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120F9B1-EEB7-3641-B7E4-FFFE06B69B02}"/>
              </a:ext>
            </a:extLst>
          </p:cNvPr>
          <p:cNvSpPr>
            <a:spLocks noGrp="1"/>
          </p:cNvSpPr>
          <p:nvPr>
            <p:ph idx="1"/>
          </p:nvPr>
        </p:nvSpPr>
        <p:spPr>
          <a:xfrm>
            <a:off x="252000" y="972000"/>
            <a:ext cx="8640000" cy="5553344"/>
          </a:xfrm>
        </p:spPr>
        <p:txBody>
          <a:bodyPr/>
          <a:lstStyle/>
          <a:p>
            <a:r>
              <a:rPr kumimoji="1" lang="zh-CN" altLang="en-US" dirty="0"/>
              <a:t>一类小分子有机物，可以和</a:t>
            </a:r>
            <a:r>
              <a:rPr kumimoji="1" lang="en-US" altLang="zh-CN" dirty="0"/>
              <a:t>Ca</a:t>
            </a:r>
            <a:r>
              <a:rPr kumimoji="1" lang="en-US" altLang="zh-CN" baseline="30000" dirty="0"/>
              <a:t>2+</a:t>
            </a:r>
            <a:r>
              <a:rPr kumimoji="1" lang="zh-CN" altLang="en-US" dirty="0"/>
              <a:t>形成复合物，从而携带</a:t>
            </a:r>
            <a:r>
              <a:rPr kumimoji="1" lang="en-US" altLang="zh-CN" dirty="0"/>
              <a:t>Ca</a:t>
            </a:r>
            <a:r>
              <a:rPr kumimoji="1" lang="en-US" altLang="zh-CN" baseline="30000" dirty="0"/>
              <a:t>2+</a:t>
            </a:r>
            <a:r>
              <a:rPr kumimoji="1" lang="zh-CN" altLang="en-US" dirty="0"/>
              <a:t>跨越细胞膜。</a:t>
            </a:r>
            <a:endParaRPr kumimoji="1" lang="en-US" altLang="zh-CN" dirty="0"/>
          </a:p>
          <a:p>
            <a:endParaRPr kumimoji="1" lang="en-US" altLang="zh-CN" dirty="0"/>
          </a:p>
          <a:p>
            <a:r>
              <a:rPr kumimoji="1" lang="en-US" altLang="zh-CN" dirty="0"/>
              <a:t>e.g.</a:t>
            </a:r>
            <a:r>
              <a:rPr kumimoji="1" lang="zh-CN" altLang="en-US" dirty="0"/>
              <a:t>， </a:t>
            </a:r>
            <a:r>
              <a:rPr kumimoji="1" lang="en-US" altLang="zh-CN" dirty="0"/>
              <a:t>Ca</a:t>
            </a:r>
            <a:r>
              <a:rPr kumimoji="1" lang="en-US" altLang="zh-CN" baseline="30000" dirty="0"/>
              <a:t>2+</a:t>
            </a:r>
            <a:r>
              <a:rPr kumimoji="1" lang="zh-CN" altLang="en-US" dirty="0"/>
              <a:t>载体</a:t>
            </a:r>
            <a:r>
              <a:rPr kumimoji="1" lang="en-US" altLang="zh-CN" dirty="0"/>
              <a:t>A23187</a:t>
            </a:r>
            <a:endParaRPr kumimoji="1" lang="zh-CN" altLang="en-US" dirty="0"/>
          </a:p>
        </p:txBody>
      </p:sp>
      <p:sp>
        <p:nvSpPr>
          <p:cNvPr id="3" name="灯片编号占位符 2">
            <a:extLst>
              <a:ext uri="{FF2B5EF4-FFF2-40B4-BE49-F238E27FC236}">
                <a16:creationId xmlns:a16="http://schemas.microsoft.com/office/drawing/2014/main" id="{84FD8591-8ED9-B04E-B8A3-64265CA85E0F}"/>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4" name="文本占位符 3">
            <a:extLst>
              <a:ext uri="{FF2B5EF4-FFF2-40B4-BE49-F238E27FC236}">
                <a16:creationId xmlns:a16="http://schemas.microsoft.com/office/drawing/2014/main" id="{39F73CB3-E2DE-C142-8933-8719E833A4CF}"/>
              </a:ext>
            </a:extLst>
          </p:cNvPr>
          <p:cNvSpPr>
            <a:spLocks noGrp="1"/>
          </p:cNvSpPr>
          <p:nvPr>
            <p:ph type="body" sz="quarter" idx="19"/>
          </p:nvPr>
        </p:nvSpPr>
        <p:spPr/>
        <p:txBody>
          <a:bodyPr/>
          <a:lstStyle/>
          <a:p>
            <a:r>
              <a:rPr kumimoji="1" lang="en-US" altLang="zh-CN" dirty="0"/>
              <a:t>Ca</a:t>
            </a:r>
            <a:r>
              <a:rPr kumimoji="1" lang="en-US" altLang="zh-CN" baseline="30000" dirty="0"/>
              <a:t>2+</a:t>
            </a:r>
            <a:r>
              <a:rPr kumimoji="1" lang="zh-CN" altLang="en-US" dirty="0"/>
              <a:t>载体</a:t>
            </a:r>
          </a:p>
        </p:txBody>
      </p:sp>
      <p:pic>
        <p:nvPicPr>
          <p:cNvPr id="6" name="图片 5" descr="形状, 箭头&#10;&#10;描述已自动生成">
            <a:extLst>
              <a:ext uri="{FF2B5EF4-FFF2-40B4-BE49-F238E27FC236}">
                <a16:creationId xmlns:a16="http://schemas.microsoft.com/office/drawing/2014/main" id="{DC171EA4-879A-FA40-B303-243A2A8ED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2348880"/>
            <a:ext cx="4264593" cy="1984220"/>
          </a:xfrm>
          <a:prstGeom prst="rect">
            <a:avLst/>
          </a:prstGeom>
        </p:spPr>
      </p:pic>
    </p:spTree>
    <p:extLst>
      <p:ext uri="{BB962C8B-B14F-4D97-AF65-F5344CB8AC3E}">
        <p14:creationId xmlns:p14="http://schemas.microsoft.com/office/powerpoint/2010/main" val="31675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210543D-D6CB-0C4E-873F-B3F14CD42497}"/>
              </a:ext>
            </a:extLst>
          </p:cNvPr>
          <p:cNvSpPr>
            <a:spLocks noGrp="1"/>
          </p:cNvSpPr>
          <p:nvPr>
            <p:ph type="sldNum" sz="quarter" idx="12"/>
          </p:nvPr>
        </p:nvSpPr>
        <p:spPr/>
        <p:txBody>
          <a:bodyPr/>
          <a:lstStyle/>
          <a:p>
            <a:fld id="{B6F15528-21DE-4FAA-801E-634DDDAF4B2B}" type="slidenum">
              <a:rPr lang="en-US" smtClean="0"/>
              <a:pPr/>
              <a:t>70</a:t>
            </a:fld>
            <a:endParaRPr lang="en-US"/>
          </a:p>
        </p:txBody>
      </p:sp>
      <p:sp>
        <p:nvSpPr>
          <p:cNvPr id="4" name="文本占位符 3">
            <a:extLst>
              <a:ext uri="{FF2B5EF4-FFF2-40B4-BE49-F238E27FC236}">
                <a16:creationId xmlns:a16="http://schemas.microsoft.com/office/drawing/2014/main" id="{8BB14152-6D1B-A244-B705-75EF0C415515}"/>
              </a:ext>
            </a:extLst>
          </p:cNvPr>
          <p:cNvSpPr>
            <a:spLocks noGrp="1"/>
          </p:cNvSpPr>
          <p:nvPr>
            <p:ph type="body" sz="quarter" idx="19"/>
          </p:nvPr>
        </p:nvSpPr>
        <p:spPr/>
        <p:txBody>
          <a:bodyPr/>
          <a:lstStyle/>
          <a:p>
            <a:r>
              <a:rPr kumimoji="1" lang="zh-CN" altLang="en-US" dirty="0"/>
              <a:t>复习与提高</a:t>
            </a:r>
          </a:p>
        </p:txBody>
      </p:sp>
      <p:sp>
        <p:nvSpPr>
          <p:cNvPr id="5" name="内容占位符 4">
            <a:extLst>
              <a:ext uri="{FF2B5EF4-FFF2-40B4-BE49-F238E27FC236}">
                <a16:creationId xmlns:a16="http://schemas.microsoft.com/office/drawing/2014/main" id="{9650D8B3-EDB1-B04F-BF16-4DD0723042A5}"/>
              </a:ext>
            </a:extLst>
          </p:cNvPr>
          <p:cNvSpPr>
            <a:spLocks noGrp="1"/>
          </p:cNvSpPr>
          <p:nvPr>
            <p:ph idx="1"/>
          </p:nvPr>
        </p:nvSpPr>
        <p:spPr/>
        <p:txBody>
          <a:bodyPr>
            <a:normAutofit fontScale="92500"/>
          </a:bodyPr>
          <a:lstStyle/>
          <a:p>
            <a:r>
              <a:rPr lang="en-US" altLang="zh-CN" dirty="0"/>
              <a:t>3</a:t>
            </a:r>
            <a:r>
              <a:rPr lang="zh-CN" altLang="en-US" dirty="0"/>
              <a:t>（</a:t>
            </a:r>
            <a:r>
              <a:rPr lang="en-US" altLang="zh-CN" dirty="0"/>
              <a:t>3</a:t>
            </a:r>
            <a:r>
              <a:rPr lang="zh-CN" altLang="en-US" dirty="0"/>
              <a:t>）评论者所说的培育过程中用到的“聪明的化学方法和操作技巧”，你认为具体体现在什么地方？</a:t>
            </a:r>
          </a:p>
          <a:p>
            <a:r>
              <a:rPr lang="zh-CN" altLang="en-US" dirty="0">
                <a:solidFill>
                  <a:srgbClr val="C00000"/>
                </a:solidFill>
                <a:ea typeface="KaiTi" panose="02010609060101010101" pitchFamily="49" charset="-122"/>
              </a:rPr>
              <a:t>“聪明的化学方法”是指对重构胚的处理用了</a:t>
            </a:r>
            <a:r>
              <a:rPr lang="en" altLang="zh-CN" dirty="0">
                <a:solidFill>
                  <a:srgbClr val="C00000"/>
                </a:solidFill>
                <a:ea typeface="KaiTi" panose="02010609060101010101" pitchFamily="49" charset="-122"/>
              </a:rPr>
              <a:t>TSA</a:t>
            </a:r>
            <a:r>
              <a:rPr lang="zh-CN" altLang="en-US" dirty="0">
                <a:solidFill>
                  <a:srgbClr val="C00000"/>
                </a:solidFill>
                <a:ea typeface="KaiTi" panose="02010609060101010101" pitchFamily="49" charset="-122"/>
              </a:rPr>
              <a:t>以及将组蛋白去甲基化酶</a:t>
            </a:r>
            <a:r>
              <a:rPr lang="en" altLang="zh-CN" dirty="0">
                <a:solidFill>
                  <a:srgbClr val="C00000"/>
                </a:solidFill>
                <a:ea typeface="KaiTi" panose="02010609060101010101" pitchFamily="49" charset="-122"/>
              </a:rPr>
              <a:t>Kdm4d</a:t>
            </a:r>
            <a:r>
              <a:rPr lang="zh-CN" altLang="en-US" dirty="0">
                <a:solidFill>
                  <a:srgbClr val="C00000"/>
                </a:solidFill>
                <a:ea typeface="KaiTi" panose="02010609060101010101" pitchFamily="49" charset="-122"/>
              </a:rPr>
              <a:t>的</a:t>
            </a:r>
            <a:r>
              <a:rPr lang="en" altLang="zh-CN" dirty="0">
                <a:solidFill>
                  <a:srgbClr val="C00000"/>
                </a:solidFill>
                <a:ea typeface="KaiTi" panose="02010609060101010101" pitchFamily="49" charset="-122"/>
              </a:rPr>
              <a:t>mRNA</a:t>
            </a:r>
            <a:r>
              <a:rPr lang="zh-CN" altLang="en-US" dirty="0">
                <a:solidFill>
                  <a:srgbClr val="C00000"/>
                </a:solidFill>
                <a:ea typeface="KaiTi" panose="02010609060101010101" pitchFamily="49" charset="-122"/>
              </a:rPr>
              <a:t>注人了重构胚，这可以促进囊胚的发育和提高代孕母猴的妊娠率。“操作技巧”是指科学家经过大量的训练，能在</a:t>
            </a:r>
            <a:r>
              <a:rPr lang="en-US" altLang="zh-CN" dirty="0">
                <a:solidFill>
                  <a:srgbClr val="C00000"/>
                </a:solidFill>
                <a:ea typeface="KaiTi" panose="02010609060101010101" pitchFamily="49" charset="-122"/>
              </a:rPr>
              <a:t>10</a:t>
            </a:r>
            <a:r>
              <a:rPr lang="en" altLang="zh-CN" dirty="0">
                <a:solidFill>
                  <a:srgbClr val="C00000"/>
                </a:solidFill>
                <a:ea typeface="KaiTi" panose="02010609060101010101" pitchFamily="49" charset="-122"/>
              </a:rPr>
              <a:t>s</a:t>
            </a:r>
            <a:r>
              <a:rPr lang="zh-CN" altLang="en-US" dirty="0">
                <a:solidFill>
                  <a:srgbClr val="C00000"/>
                </a:solidFill>
                <a:ea typeface="KaiTi" panose="02010609060101010101" pitchFamily="49" charset="-122"/>
              </a:rPr>
              <a:t>内完成对卵母细胞的去核操作，能在</a:t>
            </a:r>
            <a:r>
              <a:rPr lang="en-US" altLang="zh-CN" dirty="0">
                <a:solidFill>
                  <a:srgbClr val="C00000"/>
                </a:solidFill>
                <a:ea typeface="KaiTi" panose="02010609060101010101" pitchFamily="49" charset="-122"/>
              </a:rPr>
              <a:t>15</a:t>
            </a:r>
            <a:r>
              <a:rPr lang="en" altLang="zh-CN" dirty="0">
                <a:solidFill>
                  <a:srgbClr val="C00000"/>
                </a:solidFill>
                <a:ea typeface="KaiTi" panose="02010609060101010101" pitchFamily="49" charset="-122"/>
              </a:rPr>
              <a:t>s</a:t>
            </a:r>
            <a:r>
              <a:rPr lang="zh-CN" altLang="en-US" dirty="0">
                <a:solidFill>
                  <a:srgbClr val="C00000"/>
                </a:solidFill>
                <a:ea typeface="KaiTi" panose="02010609060101010101" pitchFamily="49" charset="-122"/>
              </a:rPr>
              <a:t>内将体细胞注入去核的卵母细胞，这样迅速的操作大大减少了对卵母细胞的损伤。</a:t>
            </a:r>
          </a:p>
        </p:txBody>
      </p:sp>
    </p:spTree>
    <p:extLst>
      <p:ext uri="{BB962C8B-B14F-4D97-AF65-F5344CB8AC3E}">
        <p14:creationId xmlns:p14="http://schemas.microsoft.com/office/powerpoint/2010/main" val="216225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210543D-D6CB-0C4E-873F-B3F14CD42497}"/>
              </a:ext>
            </a:extLst>
          </p:cNvPr>
          <p:cNvSpPr>
            <a:spLocks noGrp="1"/>
          </p:cNvSpPr>
          <p:nvPr>
            <p:ph type="sldNum" sz="quarter" idx="12"/>
          </p:nvPr>
        </p:nvSpPr>
        <p:spPr/>
        <p:txBody>
          <a:bodyPr/>
          <a:lstStyle/>
          <a:p>
            <a:fld id="{B6F15528-21DE-4FAA-801E-634DDDAF4B2B}" type="slidenum">
              <a:rPr lang="en-US" smtClean="0"/>
              <a:pPr/>
              <a:t>71</a:t>
            </a:fld>
            <a:endParaRPr lang="en-US"/>
          </a:p>
        </p:txBody>
      </p:sp>
      <p:sp>
        <p:nvSpPr>
          <p:cNvPr id="4" name="文本占位符 3">
            <a:extLst>
              <a:ext uri="{FF2B5EF4-FFF2-40B4-BE49-F238E27FC236}">
                <a16:creationId xmlns:a16="http://schemas.microsoft.com/office/drawing/2014/main" id="{8BB14152-6D1B-A244-B705-75EF0C415515}"/>
              </a:ext>
            </a:extLst>
          </p:cNvPr>
          <p:cNvSpPr>
            <a:spLocks noGrp="1"/>
          </p:cNvSpPr>
          <p:nvPr>
            <p:ph type="body" sz="quarter" idx="19"/>
          </p:nvPr>
        </p:nvSpPr>
        <p:spPr/>
        <p:txBody>
          <a:bodyPr/>
          <a:lstStyle/>
          <a:p>
            <a:r>
              <a:rPr kumimoji="1" lang="zh-CN" altLang="en-US" dirty="0"/>
              <a:t>复习与提高</a:t>
            </a:r>
          </a:p>
        </p:txBody>
      </p:sp>
      <p:sp>
        <p:nvSpPr>
          <p:cNvPr id="5" name="内容占位符 4">
            <a:extLst>
              <a:ext uri="{FF2B5EF4-FFF2-40B4-BE49-F238E27FC236}">
                <a16:creationId xmlns:a16="http://schemas.microsoft.com/office/drawing/2014/main" id="{9650D8B3-EDB1-B04F-BF16-4DD0723042A5}"/>
              </a:ext>
            </a:extLst>
          </p:cNvPr>
          <p:cNvSpPr>
            <a:spLocks noGrp="1"/>
          </p:cNvSpPr>
          <p:nvPr>
            <p:ph idx="1"/>
          </p:nvPr>
        </p:nvSpPr>
        <p:spPr/>
        <p:txBody>
          <a:bodyPr>
            <a:normAutofit fontScale="70000" lnSpcReduction="20000"/>
          </a:bodyPr>
          <a:lstStyle/>
          <a:p>
            <a:r>
              <a:rPr lang="en-US" altLang="zh-CN" dirty="0"/>
              <a:t>3</a:t>
            </a:r>
            <a:r>
              <a:rPr lang="zh-CN" altLang="en-US" dirty="0"/>
              <a:t>（</a:t>
            </a:r>
            <a:r>
              <a:rPr lang="en-US" altLang="zh-CN" dirty="0"/>
              <a:t>4</a:t>
            </a:r>
            <a:r>
              <a:rPr lang="zh-CN" altLang="en-US" dirty="0"/>
              <a:t>）你认为体细胞克隆猴的成功培育有什么意义？</a:t>
            </a:r>
          </a:p>
          <a:p>
            <a:r>
              <a:rPr lang="zh-CN" altLang="en-US" dirty="0">
                <a:solidFill>
                  <a:srgbClr val="C00000"/>
                </a:solidFill>
                <a:ea typeface="KaiTi" panose="02010609060101010101" pitchFamily="49" charset="-122"/>
              </a:rPr>
              <a:t>在医学研究中通常需要用到遗传背景相似或相同的实验动物，这样实验组和对照组的比较才更具有说服力。小鼠因其能快速地进行近亲繁殖，产生大量遗传背景相似的后代，而被广泛用作实验动物。但是小鼠与人的亲缘关系太远，很多在小鼠体内有效的候选药物，用在人身上不一定有效，或有很大的副作用；在小鼠体内存在的致病机制也不一定存在于人体内。由于猴与人的亲缘关系极近，培育大批具有相同遗传背景的克隆猴，对人类疾病致病机制的研究和新药的研发等具有重要意义。特别是在脑研究方面，克隆猴的培育将大大促进人类脑疾病的研究和治疗。例如，我们可以培育一批“模型猴”，标记它们的某一类神经元，追踪其神经连接，由于这些猴的遗传背景一致，所以在研究中可以最大限度排除由基因差异造成的大脑结构形状不ー的问题。克隆猴的成功培育标志着我国在非人灵长类疾病动物模型研究方面处于国际领先水平。（其他合理答案均可</a:t>
            </a:r>
            <a:r>
              <a:rPr lang="en-US" altLang="zh-CN" dirty="0">
                <a:solidFill>
                  <a:srgbClr val="C00000"/>
                </a:solidFill>
                <a:ea typeface="KaiTi" panose="02010609060101010101" pitchFamily="49" charset="-122"/>
              </a:rPr>
              <a:t>)</a:t>
            </a:r>
            <a:endParaRPr lang="zh-CN" altLang="en-US" dirty="0">
              <a:solidFill>
                <a:srgbClr val="C00000"/>
              </a:solidFill>
              <a:ea typeface="KaiTi" panose="02010609060101010101" pitchFamily="49" charset="-122"/>
            </a:endParaRPr>
          </a:p>
        </p:txBody>
      </p:sp>
    </p:spTree>
    <p:extLst>
      <p:ext uri="{BB962C8B-B14F-4D97-AF65-F5344CB8AC3E}">
        <p14:creationId xmlns:p14="http://schemas.microsoft.com/office/powerpoint/2010/main" val="336088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23CD171-C5CE-8D46-845A-707F963F05BF}"/>
              </a:ext>
            </a:extLst>
          </p:cNvPr>
          <p:cNvSpPr>
            <a:spLocks noGrp="1"/>
          </p:cNvSpPr>
          <p:nvPr>
            <p:ph idx="1"/>
          </p:nvPr>
        </p:nvSpPr>
        <p:spPr/>
        <p:txBody>
          <a:bodyPr/>
          <a:lstStyle/>
          <a:p>
            <a:r>
              <a:rPr kumimoji="1" lang="zh-CN" altLang="en-US" dirty="0"/>
              <a:t>高度硫酸化的氨基多糖，可增加精子内</a:t>
            </a:r>
            <a:r>
              <a:rPr kumimoji="1" lang="en-US" altLang="zh-CN" dirty="0"/>
              <a:t>cAMP</a:t>
            </a:r>
            <a:r>
              <a:rPr kumimoji="1" lang="zh-CN" altLang="en-US" dirty="0"/>
              <a:t>含量。</a:t>
            </a:r>
            <a:endParaRPr kumimoji="1" lang="en-US" altLang="zh-CN" dirty="0"/>
          </a:p>
        </p:txBody>
      </p:sp>
      <p:sp>
        <p:nvSpPr>
          <p:cNvPr id="3" name="灯片编号占位符 2">
            <a:extLst>
              <a:ext uri="{FF2B5EF4-FFF2-40B4-BE49-F238E27FC236}">
                <a16:creationId xmlns:a16="http://schemas.microsoft.com/office/drawing/2014/main" id="{EA1E349E-AF61-0D49-B261-C0D6B1E03917}"/>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4" name="文本占位符 3">
            <a:extLst>
              <a:ext uri="{FF2B5EF4-FFF2-40B4-BE49-F238E27FC236}">
                <a16:creationId xmlns:a16="http://schemas.microsoft.com/office/drawing/2014/main" id="{8AC98504-9F72-D943-9EFB-3A5A2E10D79F}"/>
              </a:ext>
            </a:extLst>
          </p:cNvPr>
          <p:cNvSpPr>
            <a:spLocks noGrp="1"/>
          </p:cNvSpPr>
          <p:nvPr>
            <p:ph type="body" sz="quarter" idx="19"/>
          </p:nvPr>
        </p:nvSpPr>
        <p:spPr/>
        <p:txBody>
          <a:bodyPr/>
          <a:lstStyle/>
          <a:p>
            <a:r>
              <a:rPr kumimoji="1" lang="zh-CN" altLang="en-US" dirty="0"/>
              <a:t>肝素</a:t>
            </a:r>
          </a:p>
        </p:txBody>
      </p:sp>
      <p:pic>
        <p:nvPicPr>
          <p:cNvPr id="6" name="图片 5" descr="图片包含 形状&#10;&#10;描述已自动生成">
            <a:extLst>
              <a:ext uri="{FF2B5EF4-FFF2-40B4-BE49-F238E27FC236}">
                <a16:creationId xmlns:a16="http://schemas.microsoft.com/office/drawing/2014/main" id="{868A9049-DA86-494D-8EFE-F05B7A388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0" y="2384600"/>
            <a:ext cx="2794000" cy="2387600"/>
          </a:xfrm>
          <a:prstGeom prst="rect">
            <a:avLst/>
          </a:prstGeom>
        </p:spPr>
      </p:pic>
    </p:spTree>
    <p:extLst>
      <p:ext uri="{BB962C8B-B14F-4D97-AF65-F5344CB8AC3E}">
        <p14:creationId xmlns:p14="http://schemas.microsoft.com/office/powerpoint/2010/main" val="129928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657FBDC-CD09-0D44-8A0A-C242AED70742}"/>
              </a:ext>
            </a:extLst>
          </p:cNvPr>
          <p:cNvSpPr>
            <a:spLocks noGrp="1"/>
          </p:cNvSpPr>
          <p:nvPr>
            <p:ph idx="1"/>
          </p:nvPr>
        </p:nvSpPr>
        <p:spPr>
          <a:xfrm>
            <a:off x="4008282" y="972000"/>
            <a:ext cx="4678518" cy="5212800"/>
          </a:xfrm>
        </p:spPr>
        <p:txBody>
          <a:bodyPr/>
          <a:lstStyle/>
          <a:p>
            <a:r>
              <a:rPr kumimoji="1" lang="en-US" altLang="zh-CN" dirty="0"/>
              <a:t>Q</a:t>
            </a:r>
            <a:r>
              <a:rPr kumimoji="1" lang="zh-CN" altLang="en-US" dirty="0"/>
              <a:t>：精子会给受精卵提供线粒体吗？</a:t>
            </a:r>
            <a:endParaRPr kumimoji="1" lang="en-US" altLang="zh-CN" dirty="0"/>
          </a:p>
          <a:p>
            <a:r>
              <a:rPr kumimoji="1" lang="en-US" altLang="zh-CN" dirty="0"/>
              <a:t>A</a:t>
            </a:r>
            <a:r>
              <a:rPr kumimoji="1" lang="zh-CN" altLang="en-US" dirty="0"/>
              <a:t>：受精时精子线粒体鞘也会进入卵子，但线粒体</a:t>
            </a:r>
            <a:r>
              <a:rPr kumimoji="1" lang="en-US" altLang="zh-CN" dirty="0"/>
              <a:t>DNA</a:t>
            </a:r>
            <a:r>
              <a:rPr kumimoji="1" lang="zh-CN" altLang="en-US" dirty="0"/>
              <a:t>会很快被降解掉。</a:t>
            </a:r>
          </a:p>
        </p:txBody>
      </p:sp>
      <p:sp>
        <p:nvSpPr>
          <p:cNvPr id="3" name="灯片编号占位符 2">
            <a:extLst>
              <a:ext uri="{FF2B5EF4-FFF2-40B4-BE49-F238E27FC236}">
                <a16:creationId xmlns:a16="http://schemas.microsoft.com/office/drawing/2014/main" id="{9EE43AA0-534E-CC4F-8BA1-A73438375183}"/>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4" name="文本占位符 3">
            <a:extLst>
              <a:ext uri="{FF2B5EF4-FFF2-40B4-BE49-F238E27FC236}">
                <a16:creationId xmlns:a16="http://schemas.microsoft.com/office/drawing/2014/main" id="{27ACD738-D852-F746-98E3-3ACB4705C83D}"/>
              </a:ext>
            </a:extLst>
          </p:cNvPr>
          <p:cNvSpPr>
            <a:spLocks noGrp="1"/>
          </p:cNvSpPr>
          <p:nvPr>
            <p:ph type="body" sz="quarter" idx="19"/>
          </p:nvPr>
        </p:nvSpPr>
        <p:spPr/>
        <p:txBody>
          <a:bodyPr/>
          <a:lstStyle/>
          <a:p>
            <a:r>
              <a:rPr kumimoji="1" lang="zh-CN" altLang="en-US" dirty="0"/>
              <a:t>精子</a:t>
            </a:r>
          </a:p>
        </p:txBody>
      </p:sp>
      <p:pic>
        <p:nvPicPr>
          <p:cNvPr id="5" name="图片 4">
            <a:extLst>
              <a:ext uri="{FF2B5EF4-FFF2-40B4-BE49-F238E27FC236}">
                <a16:creationId xmlns:a16="http://schemas.microsoft.com/office/drawing/2014/main" id="{89F49852-C3E9-034C-BC4B-DDD27750DC6C}"/>
              </a:ext>
            </a:extLst>
          </p:cNvPr>
          <p:cNvPicPr>
            <a:picLocks noChangeAspect="1"/>
          </p:cNvPicPr>
          <p:nvPr/>
        </p:nvPicPr>
        <p:blipFill rotWithShape="1">
          <a:blip r:embed="rId2">
            <a:extLst>
              <a:ext uri="{28A0092B-C50C-407E-A947-70E740481C1C}">
                <a14:useLocalDpi xmlns:a14="http://schemas.microsoft.com/office/drawing/2010/main" val="0"/>
              </a:ext>
            </a:extLst>
          </a:blip>
          <a:srcRect l="37400" t="9680" r="24013" b="4640"/>
          <a:stretch/>
        </p:blipFill>
        <p:spPr>
          <a:xfrm>
            <a:off x="252000" y="972000"/>
            <a:ext cx="3756282" cy="5212800"/>
          </a:xfrm>
          <a:prstGeom prst="rect">
            <a:avLst/>
          </a:prstGeom>
        </p:spPr>
      </p:pic>
    </p:spTree>
    <p:extLst>
      <p:ext uri="{BB962C8B-B14F-4D97-AF65-F5344CB8AC3E}">
        <p14:creationId xmlns:p14="http://schemas.microsoft.com/office/powerpoint/2010/main" val="303736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800" dirty="0" smtClean="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88831</TotalTime>
  <Words>5333</Words>
  <Application>Microsoft Macintosh PowerPoint</Application>
  <PresentationFormat>全屏显示(4:3)</PresentationFormat>
  <Paragraphs>424</Paragraphs>
  <Slides>71</Slides>
  <Notes>2</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71</vt:i4>
      </vt:variant>
    </vt:vector>
  </HeadingPairs>
  <TitlesOfParts>
    <vt:vector size="75" baseType="lpstr">
      <vt:lpstr>Microsoft YaHei</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Microsoft Office User</cp:lastModifiedBy>
  <cp:revision>1380</cp:revision>
  <dcterms:created xsi:type="dcterms:W3CDTF">2017-03-21T02:38:00Z</dcterms:created>
  <dcterms:modified xsi:type="dcterms:W3CDTF">2025-03-13T17:54:30Z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2052-11.1.0.8696</vt:lpwstr>
  </property>
</Properties>
</file>